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9" r:id="rId1"/>
    <p:sldMasterId id="2147483751" r:id="rId2"/>
  </p:sldMasterIdLst>
  <p:notesMasterIdLst>
    <p:notesMasterId r:id="rId19"/>
  </p:notesMasterIdLst>
  <p:sldIdLst>
    <p:sldId id="256" r:id="rId3"/>
    <p:sldId id="275" r:id="rId4"/>
    <p:sldId id="281" r:id="rId5"/>
    <p:sldId id="287" r:id="rId6"/>
    <p:sldId id="290" r:id="rId7"/>
    <p:sldId id="270" r:id="rId8"/>
    <p:sldId id="289" r:id="rId9"/>
    <p:sldId id="282" r:id="rId10"/>
    <p:sldId id="273" r:id="rId11"/>
    <p:sldId id="293" r:id="rId12"/>
    <p:sldId id="278" r:id="rId13"/>
    <p:sldId id="277" r:id="rId14"/>
    <p:sldId id="291" r:id="rId15"/>
    <p:sldId id="292" r:id="rId16"/>
    <p:sldId id="267"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4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879EF-2219-4A38-A884-A9973F1974D8}" v="13" dt="2021-04-28T17:19:18.529"/>
    <p1510:client id="{3A71C29F-7037-C000-0795-CBA285E43C3D}" v="810" dt="2021-04-27T20:33:28.485"/>
    <p1510:client id="{56AA0383-0AF8-BDFE-6985-F647B102587F}" v="405" dt="2021-04-28T18:50:19.825"/>
    <p1510:client id="{65EDEDA2-67FC-0006-41E4-C35DAAC07A59}" v="927" dt="2021-04-28T17:27:43.170"/>
    <p1510:client id="{67F02F16-24AE-5DDD-A3B5-A28E4E0E9D44}" v="174" dt="2021-04-27T21:37:37.410"/>
    <p1510:client id="{7B7EC29F-F00C-C000-0795-CDC68309C516}" v="32" dt="2021-04-28T00:07:30.710"/>
    <p1510:client id="{987E4D3A-4603-19FF-9B58-7DAA98F6D935}" v="649" dt="2021-04-28T06:14:56.121"/>
    <p1510:client id="{9A89C29F-701A-B000-EEE8-E6B2E5D4553E}" v="185" dt="2021-04-28T03:27:50.960"/>
    <p1510:client id="{A2CC5D1A-0019-7D72-2F7B-37FD5D3918C2}" v="1685" dt="2021-04-28T14:45:40.457"/>
    <p1510:client id="{B8EE9365-78E5-42EF-AA9A-839CEE0F71F4}" v="2788" dt="2021-04-28T13:44:02.616"/>
    <p1510:client id="{E0322FC8-EBFE-F85A-6682-A6DDA8B3138B}" v="63" dt="2021-04-28T18:47:37.211"/>
    <p1510:client id="{EDB6C29F-300F-C000-2684-B60777F87997}" v="50" dt="2021-04-28T16:20:02.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ndy, Emily R" userId="S::erl49@txstate.edu::0cb38ff3-5b72-446a-91af-e226810effa4" providerId="AD" clId="Web-{150879EF-2219-4A38-A884-A9973F1974D8}"/>
    <pc:docChg chg="modSld">
      <pc:chgData name="Lundy, Emily R" userId="S::erl49@txstate.edu::0cb38ff3-5b72-446a-91af-e226810effa4" providerId="AD" clId="Web-{150879EF-2219-4A38-A884-A9973F1974D8}" dt="2021-04-28T17:19:18.529" v="11" actId="1076"/>
      <pc:docMkLst>
        <pc:docMk/>
      </pc:docMkLst>
      <pc:sldChg chg="addSp delSp modSp">
        <pc:chgData name="Lundy, Emily R" userId="S::erl49@txstate.edu::0cb38ff3-5b72-446a-91af-e226810effa4" providerId="AD" clId="Web-{150879EF-2219-4A38-A884-A9973F1974D8}" dt="2021-04-28T17:19:18.529" v="11" actId="1076"/>
        <pc:sldMkLst>
          <pc:docMk/>
          <pc:sldMk cId="211897784" sldId="291"/>
        </pc:sldMkLst>
        <pc:spChg chg="mod">
          <ac:chgData name="Lundy, Emily R" userId="S::erl49@txstate.edu::0cb38ff3-5b72-446a-91af-e226810effa4" providerId="AD" clId="Web-{150879EF-2219-4A38-A884-A9973F1974D8}" dt="2021-04-28T17:19:09.841" v="10" actId="14100"/>
          <ac:spMkLst>
            <pc:docMk/>
            <pc:sldMk cId="211897784" sldId="291"/>
            <ac:spMk id="13" creationId="{DC8E8B70-3C17-406D-A4BB-7191E21A0044}"/>
          </ac:spMkLst>
        </pc:spChg>
        <pc:picChg chg="add mod">
          <ac:chgData name="Lundy, Emily R" userId="S::erl49@txstate.edu::0cb38ff3-5b72-446a-91af-e226810effa4" providerId="AD" clId="Web-{150879EF-2219-4A38-A884-A9973F1974D8}" dt="2021-04-28T16:46:03.499" v="6" actId="14100"/>
          <ac:picMkLst>
            <pc:docMk/>
            <pc:sldMk cId="211897784" sldId="291"/>
            <ac:picMk id="4" creationId="{7CABA173-25B6-4BCF-98AA-140227AAA759}"/>
          </ac:picMkLst>
        </pc:picChg>
        <pc:picChg chg="del">
          <ac:chgData name="Lundy, Emily R" userId="S::erl49@txstate.edu::0cb38ff3-5b72-446a-91af-e226810effa4" providerId="AD" clId="Web-{150879EF-2219-4A38-A884-A9973F1974D8}" dt="2021-04-28T16:45:21.326" v="0"/>
          <ac:picMkLst>
            <pc:docMk/>
            <pc:sldMk cId="211897784" sldId="291"/>
            <ac:picMk id="9" creationId="{673EFE29-55E5-40A1-9AE7-491BE4A20F6D}"/>
          </ac:picMkLst>
        </pc:picChg>
        <pc:picChg chg="mod">
          <ac:chgData name="Lundy, Emily R" userId="S::erl49@txstate.edu::0cb38ff3-5b72-446a-91af-e226810effa4" providerId="AD" clId="Web-{150879EF-2219-4A38-A884-A9973F1974D8}" dt="2021-04-28T17:19:18.529" v="11" actId="1076"/>
          <ac:picMkLst>
            <pc:docMk/>
            <pc:sldMk cId="211897784" sldId="291"/>
            <ac:picMk id="11" creationId="{6E9C677A-DB28-4B31-B2AF-94BEDB85AD76}"/>
          </ac:picMkLst>
        </pc:picChg>
      </pc:sldChg>
    </pc:docChg>
  </pc:docChgLst>
  <pc:docChgLst>
    <pc:chgData name="Bechthold, Samantha E" userId="S::seb189@txstate.edu::0436d86f-cfcb-45b0-8be2-882e19980027" providerId="AD" clId="Web-{56AA0383-0AF8-BDFE-6985-F647B102587F}"/>
    <pc:docChg chg="addSld modSld">
      <pc:chgData name="Bechthold, Samantha E" userId="S::seb189@txstate.edu::0436d86f-cfcb-45b0-8be2-882e19980027" providerId="AD" clId="Web-{56AA0383-0AF8-BDFE-6985-F647B102587F}" dt="2021-04-28T18:50:19.825" v="335"/>
      <pc:docMkLst>
        <pc:docMk/>
      </pc:docMkLst>
      <pc:sldChg chg="addSp delSp modSp">
        <pc:chgData name="Bechthold, Samantha E" userId="S::seb189@txstate.edu::0436d86f-cfcb-45b0-8be2-882e19980027" providerId="AD" clId="Web-{56AA0383-0AF8-BDFE-6985-F647B102587F}" dt="2021-04-28T18:47:34.179" v="287" actId="1076"/>
        <pc:sldMkLst>
          <pc:docMk/>
          <pc:sldMk cId="713926462" sldId="278"/>
        </pc:sldMkLst>
        <pc:picChg chg="del">
          <ac:chgData name="Bechthold, Samantha E" userId="S::seb189@txstate.edu::0436d86f-cfcb-45b0-8be2-882e19980027" providerId="AD" clId="Web-{56AA0383-0AF8-BDFE-6985-F647B102587F}" dt="2021-04-28T18:47:08.850" v="282"/>
          <ac:picMkLst>
            <pc:docMk/>
            <pc:sldMk cId="713926462" sldId="278"/>
            <ac:picMk id="4" creationId="{B2E6B6AF-3EAE-464D-852A-138E721278BF}"/>
          </ac:picMkLst>
        </pc:picChg>
        <pc:picChg chg="add mod">
          <ac:chgData name="Bechthold, Samantha E" userId="S::seb189@txstate.edu::0436d86f-cfcb-45b0-8be2-882e19980027" providerId="AD" clId="Web-{56AA0383-0AF8-BDFE-6985-F647B102587F}" dt="2021-04-28T18:47:34.179" v="287" actId="1076"/>
          <ac:picMkLst>
            <pc:docMk/>
            <pc:sldMk cId="713926462" sldId="278"/>
            <ac:picMk id="5" creationId="{A45F130D-0639-4C08-95A8-41A49365A1DF}"/>
          </ac:picMkLst>
        </pc:picChg>
      </pc:sldChg>
      <pc:sldChg chg="modSp">
        <pc:chgData name="Bechthold, Samantha E" userId="S::seb189@txstate.edu::0436d86f-cfcb-45b0-8be2-882e19980027" providerId="AD" clId="Web-{56AA0383-0AF8-BDFE-6985-F647B102587F}" dt="2021-04-28T18:50:19.825" v="335"/>
        <pc:sldMkLst>
          <pc:docMk/>
          <pc:sldMk cId="2844262524" sldId="289"/>
        </pc:sldMkLst>
        <pc:graphicFrameChg chg="mod modGraphic">
          <ac:chgData name="Bechthold, Samantha E" userId="S::seb189@txstate.edu::0436d86f-cfcb-45b0-8be2-882e19980027" providerId="AD" clId="Web-{56AA0383-0AF8-BDFE-6985-F647B102587F}" dt="2021-04-28T18:50:19.825" v="335"/>
          <ac:graphicFrameMkLst>
            <pc:docMk/>
            <pc:sldMk cId="2844262524" sldId="289"/>
            <ac:graphicFrameMk id="5" creationId="{521D6BEF-578D-41D0-A9EA-C3308B1214F5}"/>
          </ac:graphicFrameMkLst>
        </pc:graphicFrameChg>
      </pc:sldChg>
      <pc:sldChg chg="add replId">
        <pc:chgData name="Bechthold, Samantha E" userId="S::seb189@txstate.edu::0436d86f-cfcb-45b0-8be2-882e19980027" providerId="AD" clId="Web-{56AA0383-0AF8-BDFE-6985-F647B102587F}" dt="2021-04-28T16:47:11.018" v="281"/>
        <pc:sldMkLst>
          <pc:docMk/>
          <pc:sldMk cId="1532407280" sldId="293"/>
        </pc:sldMkLst>
      </pc:sldChg>
    </pc:docChg>
  </pc:docChgLst>
  <pc:docChgLst>
    <pc:chgData name="Kesler, William T" userId="S::wtk9@txstate.edu::840d4277-bee4-43c9-aa80-a38c14428790" providerId="AD" clId="Web-{65EDEDA2-67FC-0006-41E4-C35DAAC07A59}"/>
    <pc:docChg chg="modSld">
      <pc:chgData name="Kesler, William T" userId="S::wtk9@txstate.edu::840d4277-bee4-43c9-aa80-a38c14428790" providerId="AD" clId="Web-{65EDEDA2-67FC-0006-41E4-C35DAAC07A59}" dt="2021-04-28T17:27:39.920" v="459" actId="20577"/>
      <pc:docMkLst>
        <pc:docMk/>
      </pc:docMkLst>
      <pc:sldChg chg="modSp">
        <pc:chgData name="Kesler, William T" userId="S::wtk9@txstate.edu::840d4277-bee4-43c9-aa80-a38c14428790" providerId="AD" clId="Web-{65EDEDA2-67FC-0006-41E4-C35DAAC07A59}" dt="2021-04-28T17:27:39.920" v="459" actId="20577"/>
        <pc:sldMkLst>
          <pc:docMk/>
          <pc:sldMk cId="2712881698" sldId="267"/>
        </pc:sldMkLst>
        <pc:spChg chg="mod">
          <ac:chgData name="Kesler, William T" userId="S::wtk9@txstate.edu::840d4277-bee4-43c9-aa80-a38c14428790" providerId="AD" clId="Web-{65EDEDA2-67FC-0006-41E4-C35DAAC07A59}" dt="2021-04-28T17:23:21.633" v="330" actId="20577"/>
          <ac:spMkLst>
            <pc:docMk/>
            <pc:sldMk cId="2712881698" sldId="267"/>
            <ac:spMk id="3" creationId="{C5722410-AA3E-4583-B078-60FC08954BBE}"/>
          </ac:spMkLst>
        </pc:spChg>
        <pc:spChg chg="mod">
          <ac:chgData name="Kesler, William T" userId="S::wtk9@txstate.edu::840d4277-bee4-43c9-aa80-a38c14428790" providerId="AD" clId="Web-{65EDEDA2-67FC-0006-41E4-C35DAAC07A59}" dt="2021-04-28T17:27:39.920" v="459" actId="20577"/>
          <ac:spMkLst>
            <pc:docMk/>
            <pc:sldMk cId="2712881698" sldId="267"/>
            <ac:spMk id="4" creationId="{4CB04D97-2429-4AAC-A823-B2DF754669C5}"/>
          </ac:spMkLst>
        </pc:spChg>
      </pc:sldChg>
    </pc:docChg>
  </pc:docChgLst>
  <pc:docChgLst>
    <pc:chgData name="Fotey, Eric B" userId="S::ebf21@txstate.edu::4e7dd475-ea43-4c62-a9e7-0fb8120d23ed" providerId="AD" clId="Web-{3A71C29F-7037-C000-0795-CBA285E43C3D}"/>
    <pc:docChg chg="modSld">
      <pc:chgData name="Fotey, Eric B" userId="S::ebf21@txstate.edu::4e7dd475-ea43-4c62-a9e7-0fb8120d23ed" providerId="AD" clId="Web-{3A71C29F-7037-C000-0795-CBA285E43C3D}" dt="2021-04-27T20:33:28.204" v="412" actId="14100"/>
      <pc:docMkLst>
        <pc:docMk/>
      </pc:docMkLst>
      <pc:sldChg chg="modSp">
        <pc:chgData name="Fotey, Eric B" userId="S::ebf21@txstate.edu::4e7dd475-ea43-4c62-a9e7-0fb8120d23ed" providerId="AD" clId="Web-{3A71C29F-7037-C000-0795-CBA285E43C3D}" dt="2021-04-27T20:33:28.204" v="412" actId="14100"/>
        <pc:sldMkLst>
          <pc:docMk/>
          <pc:sldMk cId="1976022222" sldId="273"/>
        </pc:sldMkLst>
        <pc:spChg chg="mod">
          <ac:chgData name="Fotey, Eric B" userId="S::ebf21@txstate.edu::4e7dd475-ea43-4c62-a9e7-0fb8120d23ed" providerId="AD" clId="Web-{3A71C29F-7037-C000-0795-CBA285E43C3D}" dt="2021-04-27T20:33:28.204" v="412" actId="14100"/>
          <ac:spMkLst>
            <pc:docMk/>
            <pc:sldMk cId="1976022222" sldId="273"/>
            <ac:spMk id="3" creationId="{68ADD29F-C77C-49B5-9A5A-916F7C1553C9}"/>
          </ac:spMkLst>
        </pc:spChg>
      </pc:sldChg>
      <pc:sldChg chg="addSp delSp modSp">
        <pc:chgData name="Fotey, Eric B" userId="S::ebf21@txstate.edu::4e7dd475-ea43-4c62-a9e7-0fb8120d23ed" providerId="AD" clId="Web-{3A71C29F-7037-C000-0795-CBA285E43C3D}" dt="2021-04-27T20:31:40.150" v="362" actId="20577"/>
        <pc:sldMkLst>
          <pc:docMk/>
          <pc:sldMk cId="2915019467" sldId="282"/>
        </pc:sldMkLst>
        <pc:spChg chg="add del">
          <ac:chgData name="Fotey, Eric B" userId="S::ebf21@txstate.edu::4e7dd475-ea43-4c62-a9e7-0fb8120d23ed" providerId="AD" clId="Web-{3A71C29F-7037-C000-0795-CBA285E43C3D}" dt="2021-04-27T20:29:28.267" v="295"/>
          <ac:spMkLst>
            <pc:docMk/>
            <pc:sldMk cId="2915019467" sldId="282"/>
            <ac:spMk id="3" creationId="{68ADD29F-C77C-49B5-9A5A-916F7C1553C9}"/>
          </ac:spMkLst>
        </pc:spChg>
        <pc:spChg chg="add mod">
          <ac:chgData name="Fotey, Eric B" userId="S::ebf21@txstate.edu::4e7dd475-ea43-4c62-a9e7-0fb8120d23ed" providerId="AD" clId="Web-{3A71C29F-7037-C000-0795-CBA285E43C3D}" dt="2021-04-27T20:29:22.673" v="294" actId="14100"/>
          <ac:spMkLst>
            <pc:docMk/>
            <pc:sldMk cId="2915019467" sldId="282"/>
            <ac:spMk id="6" creationId="{0BB24610-C374-4D9D-A0AF-73EBA1A193EC}"/>
          </ac:spMkLst>
        </pc:spChg>
        <pc:spChg chg="add mod">
          <ac:chgData name="Fotey, Eric B" userId="S::ebf21@txstate.edu::4e7dd475-ea43-4c62-a9e7-0fb8120d23ed" providerId="AD" clId="Web-{3A71C29F-7037-C000-0795-CBA285E43C3D}" dt="2021-04-27T20:31:40.150" v="362" actId="20577"/>
          <ac:spMkLst>
            <pc:docMk/>
            <pc:sldMk cId="2915019467" sldId="282"/>
            <ac:spMk id="8" creationId="{838ACC6B-8D17-4A93-ABD9-2AA099ACEF13}"/>
          </ac:spMkLst>
        </pc:spChg>
        <pc:picChg chg="add del mod ord">
          <ac:chgData name="Fotey, Eric B" userId="S::ebf21@txstate.edu::4e7dd475-ea43-4c62-a9e7-0fb8120d23ed" providerId="AD" clId="Web-{3A71C29F-7037-C000-0795-CBA285E43C3D}" dt="2021-04-27T20:28:15.340" v="287"/>
          <ac:picMkLst>
            <pc:docMk/>
            <pc:sldMk cId="2915019467" sldId="282"/>
            <ac:picMk id="4" creationId="{F51BFC68-F397-48A1-9885-31C6DE5D951B}"/>
          </ac:picMkLst>
        </pc:picChg>
        <pc:picChg chg="add del mod ord">
          <ac:chgData name="Fotey, Eric B" userId="S::ebf21@txstate.edu::4e7dd475-ea43-4c62-a9e7-0fb8120d23ed" providerId="AD" clId="Web-{3A71C29F-7037-C000-0795-CBA285E43C3D}" dt="2021-04-27T20:28:51.421" v="291"/>
          <ac:picMkLst>
            <pc:docMk/>
            <pc:sldMk cId="2915019467" sldId="282"/>
            <ac:picMk id="5" creationId="{FE3C5FCA-45BD-466C-A847-D38D7F1CD89F}"/>
          </ac:picMkLst>
        </pc:picChg>
        <pc:picChg chg="add mod ord">
          <ac:chgData name="Fotey, Eric B" userId="S::ebf21@txstate.edu::4e7dd475-ea43-4c62-a9e7-0fb8120d23ed" providerId="AD" clId="Web-{3A71C29F-7037-C000-0795-CBA285E43C3D}" dt="2021-04-27T20:29:33.111" v="296" actId="1076"/>
          <ac:picMkLst>
            <pc:docMk/>
            <pc:sldMk cId="2915019467" sldId="282"/>
            <ac:picMk id="7" creationId="{281CF347-F0DB-4D38-833B-615D74375915}"/>
          </ac:picMkLst>
        </pc:picChg>
      </pc:sldChg>
    </pc:docChg>
  </pc:docChgLst>
  <pc:docChgLst>
    <pc:chgData name="Bechthold, Samantha E" userId="S::seb189@txstate.edu::0436d86f-cfcb-45b0-8be2-882e19980027" providerId="AD" clId="Web-{9A89C29F-701A-B000-EEE8-E6B2E5D4553E}"/>
    <pc:docChg chg="modSld">
      <pc:chgData name="Bechthold, Samantha E" userId="S::seb189@txstate.edu::0436d86f-cfcb-45b0-8be2-882e19980027" providerId="AD" clId="Web-{9A89C29F-701A-B000-EEE8-E6B2E5D4553E}" dt="2021-04-28T03:27:50.960" v="169" actId="20577"/>
      <pc:docMkLst>
        <pc:docMk/>
      </pc:docMkLst>
      <pc:sldChg chg="addSp modSp">
        <pc:chgData name="Bechthold, Samantha E" userId="S::seb189@txstate.edu::0436d86f-cfcb-45b0-8be2-882e19980027" providerId="AD" clId="Web-{9A89C29F-701A-B000-EEE8-E6B2E5D4553E}" dt="2021-04-28T03:27:50.960" v="169" actId="20577"/>
        <pc:sldMkLst>
          <pc:docMk/>
          <pc:sldMk cId="1521936881" sldId="270"/>
        </pc:sldMkLst>
        <pc:spChg chg="add">
          <ac:chgData name="Bechthold, Samantha E" userId="S::seb189@txstate.edu::0436d86f-cfcb-45b0-8be2-882e19980027" providerId="AD" clId="Web-{9A89C29F-701A-B000-EEE8-E6B2E5D4553E}" dt="2021-04-28T03:24:53.064" v="34"/>
          <ac:spMkLst>
            <pc:docMk/>
            <pc:sldMk cId="1521936881" sldId="270"/>
            <ac:spMk id="3" creationId="{C40E43CB-80EB-481A-8541-27A15AC10BCA}"/>
          </ac:spMkLst>
        </pc:spChg>
        <pc:spChg chg="mod">
          <ac:chgData name="Bechthold, Samantha E" userId="S::seb189@txstate.edu::0436d86f-cfcb-45b0-8be2-882e19980027" providerId="AD" clId="Web-{9A89C29F-701A-B000-EEE8-E6B2E5D4553E}" dt="2021-04-28T03:27:50.960" v="169" actId="20577"/>
          <ac:spMkLst>
            <pc:docMk/>
            <pc:sldMk cId="1521936881" sldId="270"/>
            <ac:spMk id="9" creationId="{85B64853-5E99-4317-B481-0CEDEFBFD3DD}"/>
          </ac:spMkLst>
        </pc:spChg>
        <pc:picChg chg="mod">
          <ac:chgData name="Bechthold, Samantha E" userId="S::seb189@txstate.edu::0436d86f-cfcb-45b0-8be2-882e19980027" providerId="AD" clId="Web-{9A89C29F-701A-B000-EEE8-E6B2E5D4553E}" dt="2021-04-28T03:24:44.845" v="33" actId="14100"/>
          <ac:picMkLst>
            <pc:docMk/>
            <pc:sldMk cId="1521936881" sldId="270"/>
            <ac:picMk id="7" creationId="{03DEA953-4CE6-45A8-BCAF-9957A216B296}"/>
          </ac:picMkLst>
        </pc:picChg>
      </pc:sldChg>
      <pc:sldChg chg="addSp modSp">
        <pc:chgData name="Bechthold, Samantha E" userId="S::seb189@txstate.edu::0436d86f-cfcb-45b0-8be2-882e19980027" providerId="AD" clId="Web-{9A89C29F-701A-B000-EEE8-E6B2E5D4553E}" dt="2021-04-28T03:24:27.579" v="32" actId="20577"/>
        <pc:sldMkLst>
          <pc:docMk/>
          <pc:sldMk cId="713926462" sldId="278"/>
        </pc:sldMkLst>
        <pc:spChg chg="mod">
          <ac:chgData name="Bechthold, Samantha E" userId="S::seb189@txstate.edu::0436d86f-cfcb-45b0-8be2-882e19980027" providerId="AD" clId="Web-{9A89C29F-701A-B000-EEE8-E6B2E5D4553E}" dt="2021-04-28T03:24:27.579" v="32" actId="20577"/>
          <ac:spMkLst>
            <pc:docMk/>
            <pc:sldMk cId="713926462" sldId="278"/>
            <ac:spMk id="3" creationId="{68ADD29F-C77C-49B5-9A5A-916F7C1553C9}"/>
          </ac:spMkLst>
        </pc:spChg>
        <pc:picChg chg="add mod">
          <ac:chgData name="Bechthold, Samantha E" userId="S::seb189@txstate.edu::0436d86f-cfcb-45b0-8be2-882e19980027" providerId="AD" clId="Web-{9A89C29F-701A-B000-EEE8-E6B2E5D4553E}" dt="2021-04-28T03:07:15.174" v="6" actId="1076"/>
          <ac:picMkLst>
            <pc:docMk/>
            <pc:sldMk cId="713926462" sldId="278"/>
            <ac:picMk id="4" creationId="{B2E6B6AF-3EAE-464D-852A-138E721278BF}"/>
          </ac:picMkLst>
        </pc:picChg>
      </pc:sldChg>
      <pc:sldChg chg="addSp modSp">
        <pc:chgData name="Bechthold, Samantha E" userId="S::seb189@txstate.edu::0436d86f-cfcb-45b0-8be2-882e19980027" providerId="AD" clId="Web-{9A89C29F-701A-B000-EEE8-E6B2E5D4553E}" dt="2021-04-28T03:16:31.003" v="14"/>
        <pc:sldMkLst>
          <pc:docMk/>
          <pc:sldMk cId="2844262524" sldId="289"/>
        </pc:sldMkLst>
        <pc:spChg chg="mod">
          <ac:chgData name="Bechthold, Samantha E" userId="S::seb189@txstate.edu::0436d86f-cfcb-45b0-8be2-882e19980027" providerId="AD" clId="Web-{9A89C29F-701A-B000-EEE8-E6B2E5D4553E}" dt="2021-04-28T03:16:03.892" v="11" actId="20577"/>
          <ac:spMkLst>
            <pc:docMk/>
            <pc:sldMk cId="2844262524" sldId="289"/>
            <ac:spMk id="3" creationId="{33F73BF3-9AF3-4B73-9817-8254CC5820AF}"/>
          </ac:spMkLst>
        </pc:spChg>
        <pc:graphicFrameChg chg="add mod modGraphic">
          <ac:chgData name="Bechthold, Samantha E" userId="S::seb189@txstate.edu::0436d86f-cfcb-45b0-8be2-882e19980027" providerId="AD" clId="Web-{9A89C29F-701A-B000-EEE8-E6B2E5D4553E}" dt="2021-04-28T03:16:31.003" v="14"/>
          <ac:graphicFrameMkLst>
            <pc:docMk/>
            <pc:sldMk cId="2844262524" sldId="289"/>
            <ac:graphicFrameMk id="5" creationId="{521D6BEF-578D-41D0-A9EA-C3308B1214F5}"/>
          </ac:graphicFrameMkLst>
        </pc:graphicFrameChg>
      </pc:sldChg>
    </pc:docChg>
  </pc:docChgLst>
  <pc:docChgLst>
    <pc:chgData name="Fotey, Eric B" userId="S::ebf21@txstate.edu::4e7dd475-ea43-4c62-a9e7-0fb8120d23ed" providerId="AD" clId="Web-{E0322FC8-EBFE-F85A-6682-A6DDA8B3138B}"/>
    <pc:docChg chg="delSld modSld">
      <pc:chgData name="Fotey, Eric B" userId="S::ebf21@txstate.edu::4e7dd475-ea43-4c62-a9e7-0fb8120d23ed" providerId="AD" clId="Web-{E0322FC8-EBFE-F85A-6682-A6DDA8B3138B}" dt="2021-04-28T18:47:36.117" v="31" actId="20577"/>
      <pc:docMkLst>
        <pc:docMk/>
      </pc:docMkLst>
      <pc:sldChg chg="modSp">
        <pc:chgData name="Fotey, Eric B" userId="S::ebf21@txstate.edu::4e7dd475-ea43-4c62-a9e7-0fb8120d23ed" providerId="AD" clId="Web-{E0322FC8-EBFE-F85A-6682-A6DDA8B3138B}" dt="2021-04-28T18:47:36.117" v="31" actId="20577"/>
        <pc:sldMkLst>
          <pc:docMk/>
          <pc:sldMk cId="1976022222" sldId="273"/>
        </pc:sldMkLst>
        <pc:spChg chg="mod">
          <ac:chgData name="Fotey, Eric B" userId="S::ebf21@txstate.edu::4e7dd475-ea43-4c62-a9e7-0fb8120d23ed" providerId="AD" clId="Web-{E0322FC8-EBFE-F85A-6682-A6DDA8B3138B}" dt="2021-04-28T18:47:36.117" v="31" actId="20577"/>
          <ac:spMkLst>
            <pc:docMk/>
            <pc:sldMk cId="1976022222" sldId="273"/>
            <ac:spMk id="3" creationId="{68ADD29F-C77C-49B5-9A5A-916F7C1553C9}"/>
          </ac:spMkLst>
        </pc:spChg>
      </pc:sldChg>
      <pc:sldChg chg="del">
        <pc:chgData name="Fotey, Eric B" userId="S::ebf21@txstate.edu::4e7dd475-ea43-4c62-a9e7-0fb8120d23ed" providerId="AD" clId="Web-{E0322FC8-EBFE-F85A-6682-A6DDA8B3138B}" dt="2021-04-28T14:52:14.734" v="0"/>
        <pc:sldMkLst>
          <pc:docMk/>
          <pc:sldMk cId="1892937577" sldId="283"/>
        </pc:sldMkLst>
      </pc:sldChg>
      <pc:sldChg chg="modSp">
        <pc:chgData name="Fotey, Eric B" userId="S::ebf21@txstate.edu::4e7dd475-ea43-4c62-a9e7-0fb8120d23ed" providerId="AD" clId="Web-{E0322FC8-EBFE-F85A-6682-A6DDA8B3138B}" dt="2021-04-28T16:47:16.655" v="19" actId="20577"/>
        <pc:sldMkLst>
          <pc:docMk/>
          <pc:sldMk cId="1532407280" sldId="293"/>
        </pc:sldMkLst>
        <pc:spChg chg="mod">
          <ac:chgData name="Fotey, Eric B" userId="S::ebf21@txstate.edu::4e7dd475-ea43-4c62-a9e7-0fb8120d23ed" providerId="AD" clId="Web-{E0322FC8-EBFE-F85A-6682-A6DDA8B3138B}" dt="2021-04-28T16:47:16.655" v="19" actId="20577"/>
          <ac:spMkLst>
            <pc:docMk/>
            <pc:sldMk cId="1532407280" sldId="293"/>
            <ac:spMk id="3" creationId="{68ADD29F-C77C-49B5-9A5A-916F7C1553C9}"/>
          </ac:spMkLst>
        </pc:spChg>
      </pc:sldChg>
    </pc:docChg>
  </pc:docChgLst>
  <pc:docChgLst>
    <pc:chgData name="Lundy, Emily R" userId="S::erl49@txstate.edu::0cb38ff3-5b72-446a-91af-e226810effa4" providerId="AD" clId="Web-{B8EE9365-78E5-42EF-AA9A-839CEE0F71F4}"/>
    <pc:docChg chg="addSld delSld modSld sldOrd addMainMaster delMainMaster modMainMaster">
      <pc:chgData name="Lundy, Emily R" userId="S::erl49@txstate.edu::0cb38ff3-5b72-446a-91af-e226810effa4" providerId="AD" clId="Web-{B8EE9365-78E5-42EF-AA9A-839CEE0F71F4}" dt="2021-04-28T13:44:02.616" v="2307"/>
      <pc:docMkLst>
        <pc:docMk/>
      </pc:docMkLst>
      <pc:sldChg chg="addSp modSp del mod setBg modClrScheme chgLayout">
        <pc:chgData name="Lundy, Emily R" userId="S::erl49@txstate.edu::0cb38ff3-5b72-446a-91af-e226810effa4" providerId="AD" clId="Web-{B8EE9365-78E5-42EF-AA9A-839CEE0F71F4}" dt="2021-04-26T20:40:47.034" v="1"/>
        <pc:sldMkLst>
          <pc:docMk/>
          <pc:sldMk cId="109857222" sldId="256"/>
        </pc:sldMkLst>
        <pc:spChg chg="mod">
          <ac:chgData name="Lundy, Emily R" userId="S::erl49@txstate.edu::0cb38ff3-5b72-446a-91af-e226810effa4" providerId="AD" clId="Web-{B8EE9365-78E5-42EF-AA9A-839CEE0F71F4}" dt="2021-04-26T20:40:04.988" v="0"/>
          <ac:spMkLst>
            <pc:docMk/>
            <pc:sldMk cId="109857222" sldId="256"/>
            <ac:spMk id="2" creationId="{00000000-0000-0000-0000-000000000000}"/>
          </ac:spMkLst>
        </pc:spChg>
        <pc:spChg chg="mod">
          <ac:chgData name="Lundy, Emily R" userId="S::erl49@txstate.edu::0cb38ff3-5b72-446a-91af-e226810effa4" providerId="AD" clId="Web-{B8EE9365-78E5-42EF-AA9A-839CEE0F71F4}" dt="2021-04-26T20:40:04.988" v="0"/>
          <ac:spMkLst>
            <pc:docMk/>
            <pc:sldMk cId="109857222" sldId="256"/>
            <ac:spMk id="3" creationId="{00000000-0000-0000-0000-000000000000}"/>
          </ac:spMkLst>
        </pc:spChg>
        <pc:spChg chg="add">
          <ac:chgData name="Lundy, Emily R" userId="S::erl49@txstate.edu::0cb38ff3-5b72-446a-91af-e226810effa4" providerId="AD" clId="Web-{B8EE9365-78E5-42EF-AA9A-839CEE0F71F4}" dt="2021-04-26T20:40:04.988" v="0"/>
          <ac:spMkLst>
            <pc:docMk/>
            <pc:sldMk cId="109857222" sldId="256"/>
            <ac:spMk id="9" creationId="{764E0904-5ABD-4DC7-8562-C38580C953A2}"/>
          </ac:spMkLst>
        </pc:spChg>
        <pc:picChg chg="add">
          <ac:chgData name="Lundy, Emily R" userId="S::erl49@txstate.edu::0cb38ff3-5b72-446a-91af-e226810effa4" providerId="AD" clId="Web-{B8EE9365-78E5-42EF-AA9A-839CEE0F71F4}" dt="2021-04-26T20:40:04.988" v="0"/>
          <ac:picMkLst>
            <pc:docMk/>
            <pc:sldMk cId="109857222" sldId="256"/>
            <ac:picMk id="4" creationId="{D129347C-2508-4BEE-90FE-FE6E15C1482D}"/>
          </ac:picMkLst>
        </pc:picChg>
      </pc:sldChg>
      <pc:sldChg chg="addSp delSp modSp new mod setBg modClrScheme setClrOvrMap delDesignElem chgLayout">
        <pc:chgData name="Lundy, Emily R" userId="S::erl49@txstate.edu::0cb38ff3-5b72-446a-91af-e226810effa4" providerId="AD" clId="Web-{B8EE9365-78E5-42EF-AA9A-839CEE0F71F4}" dt="2021-04-26T22:17:17.399" v="286"/>
        <pc:sldMkLst>
          <pc:docMk/>
          <pc:sldMk cId="3161615786" sldId="256"/>
        </pc:sldMkLst>
        <pc:spChg chg="mod ord">
          <ac:chgData name="Lundy, Emily R" userId="S::erl49@txstate.edu::0cb38ff3-5b72-446a-91af-e226810effa4" providerId="AD" clId="Web-{B8EE9365-78E5-42EF-AA9A-839CEE0F71F4}" dt="2021-04-26T22:17:17.399" v="286"/>
          <ac:spMkLst>
            <pc:docMk/>
            <pc:sldMk cId="3161615786" sldId="256"/>
            <ac:spMk id="2" creationId="{9DFADFE3-B418-4D26-A347-C7CD468DE3EF}"/>
          </ac:spMkLst>
        </pc:spChg>
        <pc:spChg chg="mod ord">
          <ac:chgData name="Lundy, Emily R" userId="S::erl49@txstate.edu::0cb38ff3-5b72-446a-91af-e226810effa4" providerId="AD" clId="Web-{B8EE9365-78E5-42EF-AA9A-839CEE0F71F4}" dt="2021-04-26T22:17:17.399" v="286"/>
          <ac:spMkLst>
            <pc:docMk/>
            <pc:sldMk cId="3161615786" sldId="256"/>
            <ac:spMk id="3" creationId="{5B43030B-C3FC-4C89-A431-6A64B3E5036D}"/>
          </ac:spMkLst>
        </pc:spChg>
        <pc:spChg chg="add del mod">
          <ac:chgData name="Lundy, Emily R" userId="S::erl49@txstate.edu::0cb38ff3-5b72-446a-91af-e226810effa4" providerId="AD" clId="Web-{B8EE9365-78E5-42EF-AA9A-839CEE0F71F4}" dt="2021-04-26T20:55:54.927" v="12"/>
          <ac:spMkLst>
            <pc:docMk/>
            <pc:sldMk cId="3161615786" sldId="256"/>
            <ac:spMk id="5" creationId="{C79EEBEA-17F8-4AC2-8599-124B2A41D55E}"/>
          </ac:spMkLst>
        </pc:spChg>
        <pc:spChg chg="add del">
          <ac:chgData name="Lundy, Emily R" userId="S::erl49@txstate.edu::0cb38ff3-5b72-446a-91af-e226810effa4" providerId="AD" clId="Web-{B8EE9365-78E5-42EF-AA9A-839CEE0F71F4}" dt="2021-04-26T21:58:12.785" v="209"/>
          <ac:spMkLst>
            <pc:docMk/>
            <pc:sldMk cId="3161615786" sldId="256"/>
            <ac:spMk id="13" creationId="{5D0FAE62-0AD0-413C-ADA4-B7841193C463}"/>
          </ac:spMkLst>
        </pc:spChg>
        <pc:spChg chg="add del">
          <ac:chgData name="Lundy, Emily R" userId="S::erl49@txstate.edu::0cb38ff3-5b72-446a-91af-e226810effa4" providerId="AD" clId="Web-{B8EE9365-78E5-42EF-AA9A-839CEE0F71F4}" dt="2021-04-26T21:07:18.100" v="20"/>
          <ac:spMkLst>
            <pc:docMk/>
            <pc:sldMk cId="3161615786" sldId="256"/>
            <ac:spMk id="14" creationId="{66D61E08-70C3-48D8-BEA0-787111DC30DA}"/>
          </ac:spMkLst>
        </pc:spChg>
        <pc:spChg chg="add mod">
          <ac:chgData name="Lundy, Emily R" userId="S::erl49@txstate.edu::0cb38ff3-5b72-446a-91af-e226810effa4" providerId="AD" clId="Web-{B8EE9365-78E5-42EF-AA9A-839CEE0F71F4}" dt="2021-04-26T22:01:32.273" v="255" actId="20577"/>
          <ac:spMkLst>
            <pc:docMk/>
            <pc:sldMk cId="3161615786" sldId="256"/>
            <ac:spMk id="14" creationId="{7C3B0FBB-C3E9-477D-B7F9-C3F27BBFDD29}"/>
          </ac:spMkLst>
        </pc:spChg>
        <pc:spChg chg="add del">
          <ac:chgData name="Lundy, Emily R" userId="S::erl49@txstate.edu::0cb38ff3-5b72-446a-91af-e226810effa4" providerId="AD" clId="Web-{B8EE9365-78E5-42EF-AA9A-839CEE0F71F4}" dt="2021-04-26T21:07:18.100" v="20"/>
          <ac:spMkLst>
            <pc:docMk/>
            <pc:sldMk cId="3161615786" sldId="256"/>
            <ac:spMk id="16" creationId="{FC55298F-0AE5-478E-AD2B-03C2614C5833}"/>
          </ac:spMkLst>
        </pc:spChg>
        <pc:spChg chg="add del">
          <ac:chgData name="Lundy, Emily R" userId="S::erl49@txstate.edu::0cb38ff3-5b72-446a-91af-e226810effa4" providerId="AD" clId="Web-{B8EE9365-78E5-42EF-AA9A-839CEE0F71F4}" dt="2021-04-26T21:07:18.100" v="20"/>
          <ac:spMkLst>
            <pc:docMk/>
            <pc:sldMk cId="3161615786" sldId="256"/>
            <ac:spMk id="18" creationId="{C180E4EA-0B63-4779-A895-7E90E71088F3}"/>
          </ac:spMkLst>
        </pc:spChg>
        <pc:spChg chg="add del">
          <ac:chgData name="Lundy, Emily R" userId="S::erl49@txstate.edu::0cb38ff3-5b72-446a-91af-e226810effa4" providerId="AD" clId="Web-{B8EE9365-78E5-42EF-AA9A-839CEE0F71F4}" dt="2021-04-26T21:13:16.289" v="52"/>
          <ac:spMkLst>
            <pc:docMk/>
            <pc:sldMk cId="3161615786" sldId="256"/>
            <ac:spMk id="19" creationId="{E49CC64F-7275-4E33-961B-0C5CDC439875}"/>
          </ac:spMkLst>
        </pc:spChg>
        <pc:spChg chg="add del">
          <ac:chgData name="Lundy, Emily R" userId="S::erl49@txstate.edu::0cb38ff3-5b72-446a-91af-e226810effa4" providerId="AD" clId="Web-{B8EE9365-78E5-42EF-AA9A-839CEE0F71F4}" dt="2021-04-26T21:07:18.100" v="20"/>
          <ac:spMkLst>
            <pc:docMk/>
            <pc:sldMk cId="3161615786" sldId="256"/>
            <ac:spMk id="20" creationId="{CEE01D9D-3DE8-4EED-B0D3-8F3C79CC7673}"/>
          </ac:spMkLst>
        </pc:spChg>
        <pc:spChg chg="add del">
          <ac:chgData name="Lundy, Emily R" userId="S::erl49@txstate.edu::0cb38ff3-5b72-446a-91af-e226810effa4" providerId="AD" clId="Web-{B8EE9365-78E5-42EF-AA9A-839CEE0F71F4}" dt="2021-04-26T21:07:18.100" v="20"/>
          <ac:spMkLst>
            <pc:docMk/>
            <pc:sldMk cId="3161615786" sldId="256"/>
            <ac:spMk id="22" creationId="{89AF5CE9-607F-43F4-8983-DCD6DA4051FD}"/>
          </ac:spMkLst>
        </pc:spChg>
        <pc:spChg chg="add del">
          <ac:chgData name="Lundy, Emily R" userId="S::erl49@txstate.edu::0cb38ff3-5b72-446a-91af-e226810effa4" providerId="AD" clId="Web-{B8EE9365-78E5-42EF-AA9A-839CEE0F71F4}" dt="2021-04-26T21:12:39.913" v="45"/>
          <ac:spMkLst>
            <pc:docMk/>
            <pc:sldMk cId="3161615786" sldId="256"/>
            <ac:spMk id="23" creationId="{E49CC64F-7275-4E33-961B-0C5CDC439875}"/>
          </ac:spMkLst>
        </pc:spChg>
        <pc:spChg chg="add del">
          <ac:chgData name="Lundy, Emily R" userId="S::erl49@txstate.edu::0cb38ff3-5b72-446a-91af-e226810effa4" providerId="AD" clId="Web-{B8EE9365-78E5-42EF-AA9A-839CEE0F71F4}" dt="2021-04-26T21:07:18.100" v="20"/>
          <ac:spMkLst>
            <pc:docMk/>
            <pc:sldMk cId="3161615786" sldId="256"/>
            <ac:spMk id="24" creationId="{6EEA2DBD-9E1E-4521-8C01-F32AD18A89E3}"/>
          </ac:spMkLst>
        </pc:spChg>
        <pc:spChg chg="add del">
          <ac:chgData name="Lundy, Emily R" userId="S::erl49@txstate.edu::0cb38ff3-5b72-446a-91af-e226810effa4" providerId="AD" clId="Web-{B8EE9365-78E5-42EF-AA9A-839CEE0F71F4}" dt="2021-04-26T21:12:45.023" v="47"/>
          <ac:spMkLst>
            <pc:docMk/>
            <pc:sldMk cId="3161615786" sldId="256"/>
            <ac:spMk id="25" creationId="{526E0BFB-CDF1-4990-8C11-AC849311E0A8}"/>
          </ac:spMkLst>
        </pc:spChg>
        <pc:spChg chg="add del">
          <ac:chgData name="Lundy, Emily R" userId="S::erl49@txstate.edu::0cb38ff3-5b72-446a-91af-e226810effa4" providerId="AD" clId="Web-{B8EE9365-78E5-42EF-AA9A-839CEE0F71F4}" dt="2021-04-26T21:07:18.100" v="20"/>
          <ac:spMkLst>
            <pc:docMk/>
            <pc:sldMk cId="3161615786" sldId="256"/>
            <ac:spMk id="26" creationId="{15BBD2C1-BA9B-46A9-A27A-33498B169272}"/>
          </ac:spMkLst>
        </pc:spChg>
        <pc:spChg chg="add del">
          <ac:chgData name="Lundy, Emily R" userId="S::erl49@txstate.edu::0cb38ff3-5b72-446a-91af-e226810effa4" providerId="AD" clId="Web-{B8EE9365-78E5-42EF-AA9A-839CEE0F71F4}" dt="2021-04-26T21:13:12.304" v="49"/>
          <ac:spMkLst>
            <pc:docMk/>
            <pc:sldMk cId="3161615786" sldId="256"/>
            <ac:spMk id="27" creationId="{87CC2527-562A-4F69-B487-4371E5B243E7}"/>
          </ac:spMkLst>
        </pc:spChg>
        <pc:spChg chg="add del">
          <ac:chgData name="Lundy, Emily R" userId="S::erl49@txstate.edu::0cb38ff3-5b72-446a-91af-e226810effa4" providerId="AD" clId="Web-{B8EE9365-78E5-42EF-AA9A-839CEE0F71F4}" dt="2021-04-26T21:12:45.023" v="47"/>
          <ac:spMkLst>
            <pc:docMk/>
            <pc:sldMk cId="3161615786" sldId="256"/>
            <ac:spMk id="28" creationId="{6069A1F8-9BEB-4786-9694-FC48B2D75D21}"/>
          </ac:spMkLst>
        </pc:spChg>
        <pc:spChg chg="add del">
          <ac:chgData name="Lundy, Emily R" userId="S::erl49@txstate.edu::0cb38ff3-5b72-446a-91af-e226810effa4" providerId="AD" clId="Web-{B8EE9365-78E5-42EF-AA9A-839CEE0F71F4}" dt="2021-04-26T21:12:45.023" v="47"/>
          <ac:spMkLst>
            <pc:docMk/>
            <pc:sldMk cId="3161615786" sldId="256"/>
            <ac:spMk id="30" creationId="{AF2F604E-43BE-4DC3-B983-E071523364F8}"/>
          </ac:spMkLst>
        </pc:spChg>
        <pc:spChg chg="add del">
          <ac:chgData name="Lundy, Emily R" userId="S::erl49@txstate.edu::0cb38ff3-5b72-446a-91af-e226810effa4" providerId="AD" clId="Web-{B8EE9365-78E5-42EF-AA9A-839CEE0F71F4}" dt="2021-04-26T21:12:45.023" v="47"/>
          <ac:spMkLst>
            <pc:docMk/>
            <pc:sldMk cId="3161615786" sldId="256"/>
            <ac:spMk id="32" creationId="{08C9B587-E65E-4B52-B37C-ABEBB6E87928}"/>
          </ac:spMkLst>
        </pc:spChg>
        <pc:spChg chg="add del">
          <ac:chgData name="Lundy, Emily R" userId="S::erl49@txstate.edu::0cb38ff3-5b72-446a-91af-e226810effa4" providerId="AD" clId="Web-{B8EE9365-78E5-42EF-AA9A-839CEE0F71F4}" dt="2021-04-26T21:13:16.289" v="51"/>
          <ac:spMkLst>
            <pc:docMk/>
            <pc:sldMk cId="3161615786" sldId="256"/>
            <ac:spMk id="34" creationId="{7B51B11D-BBCD-47C7-A599-1EDA2F22FE08}"/>
          </ac:spMkLst>
        </pc:spChg>
        <pc:spChg chg="add del">
          <ac:chgData name="Lundy, Emily R" userId="S::erl49@txstate.edu::0cb38ff3-5b72-446a-91af-e226810effa4" providerId="AD" clId="Web-{B8EE9365-78E5-42EF-AA9A-839CEE0F71F4}" dt="2021-04-26T21:08:15.132" v="25"/>
          <ac:spMkLst>
            <pc:docMk/>
            <pc:sldMk cId="3161615786" sldId="256"/>
            <ac:spMk id="35" creationId="{66D61E08-70C3-48D8-BEA0-787111DC30DA}"/>
          </ac:spMkLst>
        </pc:spChg>
        <pc:spChg chg="add del">
          <ac:chgData name="Lundy, Emily R" userId="S::erl49@txstate.edu::0cb38ff3-5b72-446a-91af-e226810effa4" providerId="AD" clId="Web-{B8EE9365-78E5-42EF-AA9A-839CEE0F71F4}" dt="2021-04-26T21:08:15.132" v="25"/>
          <ac:spMkLst>
            <pc:docMk/>
            <pc:sldMk cId="3161615786" sldId="256"/>
            <ac:spMk id="37" creationId="{FC55298F-0AE5-478E-AD2B-03C2614C5833}"/>
          </ac:spMkLst>
        </pc:spChg>
        <pc:spChg chg="add del">
          <ac:chgData name="Lundy, Emily R" userId="S::erl49@txstate.edu::0cb38ff3-5b72-446a-91af-e226810effa4" providerId="AD" clId="Web-{B8EE9365-78E5-42EF-AA9A-839CEE0F71F4}" dt="2021-04-26T21:14:02.492" v="55"/>
          <ac:spMkLst>
            <pc:docMk/>
            <pc:sldMk cId="3161615786" sldId="256"/>
            <ac:spMk id="38" creationId="{2E614F1C-2D93-42D0-B229-768199449923}"/>
          </ac:spMkLst>
        </pc:spChg>
        <pc:spChg chg="add del">
          <ac:chgData name="Lundy, Emily R" userId="S::erl49@txstate.edu::0cb38ff3-5b72-446a-91af-e226810effa4" providerId="AD" clId="Web-{B8EE9365-78E5-42EF-AA9A-839CEE0F71F4}" dt="2021-04-26T21:08:15.132" v="25"/>
          <ac:spMkLst>
            <pc:docMk/>
            <pc:sldMk cId="3161615786" sldId="256"/>
            <ac:spMk id="39" creationId="{C180E4EA-0B63-4779-A895-7E90E71088F3}"/>
          </ac:spMkLst>
        </pc:spChg>
        <pc:spChg chg="add del">
          <ac:chgData name="Lundy, Emily R" userId="S::erl49@txstate.edu::0cb38ff3-5b72-446a-91af-e226810effa4" providerId="AD" clId="Web-{B8EE9365-78E5-42EF-AA9A-839CEE0F71F4}" dt="2021-04-26T21:08:15.132" v="25"/>
          <ac:spMkLst>
            <pc:docMk/>
            <pc:sldMk cId="3161615786" sldId="256"/>
            <ac:spMk id="41" creationId="{CEE01D9D-3DE8-4EED-B0D3-8F3C79CC7673}"/>
          </ac:spMkLst>
        </pc:spChg>
        <pc:spChg chg="add del">
          <ac:chgData name="Lundy, Emily R" userId="S::erl49@txstate.edu::0cb38ff3-5b72-446a-91af-e226810effa4" providerId="AD" clId="Web-{B8EE9365-78E5-42EF-AA9A-839CEE0F71F4}" dt="2021-04-26T21:14:26.273" v="58"/>
          <ac:spMkLst>
            <pc:docMk/>
            <pc:sldMk cId="3161615786" sldId="256"/>
            <ac:spMk id="42" creationId="{87CC2527-562A-4F69-B487-4371E5B243E7}"/>
          </ac:spMkLst>
        </pc:spChg>
        <pc:spChg chg="add del">
          <ac:chgData name="Lundy, Emily R" userId="S::erl49@txstate.edu::0cb38ff3-5b72-446a-91af-e226810effa4" providerId="AD" clId="Web-{B8EE9365-78E5-42EF-AA9A-839CEE0F71F4}" dt="2021-04-26T21:08:15.132" v="25"/>
          <ac:spMkLst>
            <pc:docMk/>
            <pc:sldMk cId="3161615786" sldId="256"/>
            <ac:spMk id="43" creationId="{89AF5CE9-607F-43F4-8983-DCD6DA4051FD}"/>
          </ac:spMkLst>
        </pc:spChg>
        <pc:spChg chg="add del">
          <ac:chgData name="Lundy, Emily R" userId="S::erl49@txstate.edu::0cb38ff3-5b72-446a-91af-e226810effa4" providerId="AD" clId="Web-{B8EE9365-78E5-42EF-AA9A-839CEE0F71F4}" dt="2021-04-26T21:08:15.132" v="25"/>
          <ac:spMkLst>
            <pc:docMk/>
            <pc:sldMk cId="3161615786" sldId="256"/>
            <ac:spMk id="45" creationId="{6EEA2DBD-9E1E-4521-8C01-F32AD18A89E3}"/>
          </ac:spMkLst>
        </pc:spChg>
        <pc:spChg chg="add del">
          <ac:chgData name="Lundy, Emily R" userId="S::erl49@txstate.edu::0cb38ff3-5b72-446a-91af-e226810effa4" providerId="AD" clId="Web-{B8EE9365-78E5-42EF-AA9A-839CEE0F71F4}" dt="2021-04-26T21:08:15.132" v="25"/>
          <ac:spMkLst>
            <pc:docMk/>
            <pc:sldMk cId="3161615786" sldId="256"/>
            <ac:spMk id="47" creationId="{15BBD2C1-BA9B-46A9-A27A-33498B169272}"/>
          </ac:spMkLst>
        </pc:spChg>
        <pc:spChg chg="add del">
          <ac:chgData name="Lundy, Emily R" userId="S::erl49@txstate.edu::0cb38ff3-5b72-446a-91af-e226810effa4" providerId="AD" clId="Web-{B8EE9365-78E5-42EF-AA9A-839CEE0F71F4}" dt="2021-04-26T21:16:10.445" v="63"/>
          <ac:spMkLst>
            <pc:docMk/>
            <pc:sldMk cId="3161615786" sldId="256"/>
            <ac:spMk id="48" creationId="{87CC2527-562A-4F69-B487-4371E5B243E7}"/>
          </ac:spMkLst>
        </pc:spChg>
        <pc:spChg chg="add del">
          <ac:chgData name="Lundy, Emily R" userId="S::erl49@txstate.edu::0cb38ff3-5b72-446a-91af-e226810effa4" providerId="AD" clId="Web-{B8EE9365-78E5-42EF-AA9A-839CEE0F71F4}" dt="2021-04-26T21:09:00.788" v="31"/>
          <ac:spMkLst>
            <pc:docMk/>
            <pc:sldMk cId="3161615786" sldId="256"/>
            <ac:spMk id="49" creationId="{5A7802B6-FF37-40CF-A7E2-6F2A0D9A91EF}"/>
          </ac:spMkLst>
        </pc:spChg>
        <pc:spChg chg="add del">
          <ac:chgData name="Lundy, Emily R" userId="S::erl49@txstate.edu::0cb38ff3-5b72-446a-91af-e226810effa4" providerId="AD" clId="Web-{B8EE9365-78E5-42EF-AA9A-839CEE0F71F4}" dt="2021-04-26T21:09:37.351" v="34"/>
          <ac:spMkLst>
            <pc:docMk/>
            <pc:sldMk cId="3161615786" sldId="256"/>
            <ac:spMk id="55" creationId="{66D61E08-70C3-48D8-BEA0-787111DC30DA}"/>
          </ac:spMkLst>
        </pc:spChg>
        <pc:spChg chg="add del">
          <ac:chgData name="Lundy, Emily R" userId="S::erl49@txstate.edu::0cb38ff3-5b72-446a-91af-e226810effa4" providerId="AD" clId="Web-{B8EE9365-78E5-42EF-AA9A-839CEE0F71F4}" dt="2021-04-26T21:08:15.116" v="24"/>
          <ac:spMkLst>
            <pc:docMk/>
            <pc:sldMk cId="3161615786" sldId="256"/>
            <ac:spMk id="56" creationId="{66D61E08-70C3-48D8-BEA0-787111DC30DA}"/>
          </ac:spMkLst>
        </pc:spChg>
        <pc:spChg chg="add del">
          <ac:chgData name="Lundy, Emily R" userId="S::erl49@txstate.edu::0cb38ff3-5b72-446a-91af-e226810effa4" providerId="AD" clId="Web-{B8EE9365-78E5-42EF-AA9A-839CEE0F71F4}" dt="2021-04-26T21:09:37.351" v="34"/>
          <ac:spMkLst>
            <pc:docMk/>
            <pc:sldMk cId="3161615786" sldId="256"/>
            <ac:spMk id="57" creationId="{FC55298F-0AE5-478E-AD2B-03C2614C5833}"/>
          </ac:spMkLst>
        </pc:spChg>
        <pc:spChg chg="add del">
          <ac:chgData name="Lundy, Emily R" userId="S::erl49@txstate.edu::0cb38ff3-5b72-446a-91af-e226810effa4" providerId="AD" clId="Web-{B8EE9365-78E5-42EF-AA9A-839CEE0F71F4}" dt="2021-04-26T21:08:15.116" v="24"/>
          <ac:spMkLst>
            <pc:docMk/>
            <pc:sldMk cId="3161615786" sldId="256"/>
            <ac:spMk id="58" creationId="{FC55298F-0AE5-478E-AD2B-03C2614C5833}"/>
          </ac:spMkLst>
        </pc:spChg>
        <pc:spChg chg="add del">
          <ac:chgData name="Lundy, Emily R" userId="S::erl49@txstate.edu::0cb38ff3-5b72-446a-91af-e226810effa4" providerId="AD" clId="Web-{B8EE9365-78E5-42EF-AA9A-839CEE0F71F4}" dt="2021-04-26T21:09:37.351" v="34"/>
          <ac:spMkLst>
            <pc:docMk/>
            <pc:sldMk cId="3161615786" sldId="256"/>
            <ac:spMk id="59" creationId="{C180E4EA-0B63-4779-A895-7E90E71088F3}"/>
          </ac:spMkLst>
        </pc:spChg>
        <pc:spChg chg="add del">
          <ac:chgData name="Lundy, Emily R" userId="S::erl49@txstate.edu::0cb38ff3-5b72-446a-91af-e226810effa4" providerId="AD" clId="Web-{B8EE9365-78E5-42EF-AA9A-839CEE0F71F4}" dt="2021-04-26T21:08:15.116" v="24"/>
          <ac:spMkLst>
            <pc:docMk/>
            <pc:sldMk cId="3161615786" sldId="256"/>
            <ac:spMk id="60" creationId="{C180E4EA-0B63-4779-A895-7E90E71088F3}"/>
          </ac:spMkLst>
        </pc:spChg>
        <pc:spChg chg="add del">
          <ac:chgData name="Lundy, Emily R" userId="S::erl49@txstate.edu::0cb38ff3-5b72-446a-91af-e226810effa4" providerId="AD" clId="Web-{B8EE9365-78E5-42EF-AA9A-839CEE0F71F4}" dt="2021-04-26T21:09:37.351" v="34"/>
          <ac:spMkLst>
            <pc:docMk/>
            <pc:sldMk cId="3161615786" sldId="256"/>
            <ac:spMk id="61" creationId="{CEE01D9D-3DE8-4EED-B0D3-8F3C79CC7673}"/>
          </ac:spMkLst>
        </pc:spChg>
        <pc:spChg chg="add del">
          <ac:chgData name="Lundy, Emily R" userId="S::erl49@txstate.edu::0cb38ff3-5b72-446a-91af-e226810effa4" providerId="AD" clId="Web-{B8EE9365-78E5-42EF-AA9A-839CEE0F71F4}" dt="2021-04-26T21:08:15.116" v="24"/>
          <ac:spMkLst>
            <pc:docMk/>
            <pc:sldMk cId="3161615786" sldId="256"/>
            <ac:spMk id="62" creationId="{CEE01D9D-3DE8-4EED-B0D3-8F3C79CC7673}"/>
          </ac:spMkLst>
        </pc:spChg>
        <pc:spChg chg="add del">
          <ac:chgData name="Lundy, Emily R" userId="S::erl49@txstate.edu::0cb38ff3-5b72-446a-91af-e226810effa4" providerId="AD" clId="Web-{B8EE9365-78E5-42EF-AA9A-839CEE0F71F4}" dt="2021-04-26T21:09:37.351" v="34"/>
          <ac:spMkLst>
            <pc:docMk/>
            <pc:sldMk cId="3161615786" sldId="256"/>
            <ac:spMk id="63" creationId="{89AF5CE9-607F-43F4-8983-DCD6DA4051FD}"/>
          </ac:spMkLst>
        </pc:spChg>
        <pc:spChg chg="add del">
          <ac:chgData name="Lundy, Emily R" userId="S::erl49@txstate.edu::0cb38ff3-5b72-446a-91af-e226810effa4" providerId="AD" clId="Web-{B8EE9365-78E5-42EF-AA9A-839CEE0F71F4}" dt="2021-04-26T21:08:15.116" v="24"/>
          <ac:spMkLst>
            <pc:docMk/>
            <pc:sldMk cId="3161615786" sldId="256"/>
            <ac:spMk id="64" creationId="{89AF5CE9-607F-43F4-8983-DCD6DA4051FD}"/>
          </ac:spMkLst>
        </pc:spChg>
        <pc:spChg chg="add del">
          <ac:chgData name="Lundy, Emily R" userId="S::erl49@txstate.edu::0cb38ff3-5b72-446a-91af-e226810effa4" providerId="AD" clId="Web-{B8EE9365-78E5-42EF-AA9A-839CEE0F71F4}" dt="2021-04-26T21:09:37.351" v="34"/>
          <ac:spMkLst>
            <pc:docMk/>
            <pc:sldMk cId="3161615786" sldId="256"/>
            <ac:spMk id="65" creationId="{6EEA2DBD-9E1E-4521-8C01-F32AD18A89E3}"/>
          </ac:spMkLst>
        </pc:spChg>
        <pc:spChg chg="add del">
          <ac:chgData name="Lundy, Emily R" userId="S::erl49@txstate.edu::0cb38ff3-5b72-446a-91af-e226810effa4" providerId="AD" clId="Web-{B8EE9365-78E5-42EF-AA9A-839CEE0F71F4}" dt="2021-04-26T21:08:15.116" v="24"/>
          <ac:spMkLst>
            <pc:docMk/>
            <pc:sldMk cId="3161615786" sldId="256"/>
            <ac:spMk id="66" creationId="{6EEA2DBD-9E1E-4521-8C01-F32AD18A89E3}"/>
          </ac:spMkLst>
        </pc:spChg>
        <pc:spChg chg="add del">
          <ac:chgData name="Lundy, Emily R" userId="S::erl49@txstate.edu::0cb38ff3-5b72-446a-91af-e226810effa4" providerId="AD" clId="Web-{B8EE9365-78E5-42EF-AA9A-839CEE0F71F4}" dt="2021-04-26T21:08:15.116" v="24"/>
          <ac:spMkLst>
            <pc:docMk/>
            <pc:sldMk cId="3161615786" sldId="256"/>
            <ac:spMk id="68" creationId="{15BBD2C1-BA9B-46A9-A27A-33498B169272}"/>
          </ac:spMkLst>
        </pc:spChg>
        <pc:spChg chg="add del">
          <ac:chgData name="Lundy, Emily R" userId="S::erl49@txstate.edu::0cb38ff3-5b72-446a-91af-e226810effa4" providerId="AD" clId="Web-{B8EE9365-78E5-42EF-AA9A-839CEE0F71F4}" dt="2021-04-26T21:16:33.273" v="66"/>
          <ac:spMkLst>
            <pc:docMk/>
            <pc:sldMk cId="3161615786" sldId="256"/>
            <ac:spMk id="69" creationId="{ECC07320-C2CA-4E29-8481-9D9E143C7788}"/>
          </ac:spMkLst>
        </pc:spChg>
        <pc:spChg chg="add del">
          <ac:chgData name="Lundy, Emily R" userId="S::erl49@txstate.edu::0cb38ff3-5b72-446a-91af-e226810effa4" providerId="AD" clId="Web-{B8EE9365-78E5-42EF-AA9A-839CEE0F71F4}" dt="2021-04-26T21:09:37.351" v="34"/>
          <ac:spMkLst>
            <pc:docMk/>
            <pc:sldMk cId="3161615786" sldId="256"/>
            <ac:spMk id="70" creationId="{15BBD2C1-BA9B-46A9-A27A-33498B169272}"/>
          </ac:spMkLst>
        </pc:spChg>
        <pc:spChg chg="add del">
          <ac:chgData name="Lundy, Emily R" userId="S::erl49@txstate.edu::0cb38ff3-5b72-446a-91af-e226810effa4" providerId="AD" clId="Web-{B8EE9365-78E5-42EF-AA9A-839CEE0F71F4}" dt="2021-04-26T21:16:10.445" v="62"/>
          <ac:spMkLst>
            <pc:docMk/>
            <pc:sldMk cId="3161615786" sldId="256"/>
            <ac:spMk id="72" creationId="{2A0E4E09-FC02-4ADC-951A-3FFA90B6FE39}"/>
          </ac:spMkLst>
        </pc:spChg>
        <pc:spChg chg="add del">
          <ac:chgData name="Lundy, Emily R" userId="S::erl49@txstate.edu::0cb38ff3-5b72-446a-91af-e226810effa4" providerId="AD" clId="Web-{B8EE9365-78E5-42EF-AA9A-839CEE0F71F4}" dt="2021-04-26T21:17:48.445" v="70"/>
          <ac:spMkLst>
            <pc:docMk/>
            <pc:sldMk cId="3161615786" sldId="256"/>
            <ac:spMk id="73" creationId="{1996F86B-8A8D-482B-AB2B-1A8EE4EF2752}"/>
          </ac:spMkLst>
        </pc:spChg>
        <pc:spChg chg="add del">
          <ac:chgData name="Lundy, Emily R" userId="S::erl49@txstate.edu::0cb38ff3-5b72-446a-91af-e226810effa4" providerId="AD" clId="Web-{B8EE9365-78E5-42EF-AA9A-839CEE0F71F4}" dt="2021-04-26T21:17:22.273" v="68"/>
          <ac:spMkLst>
            <pc:docMk/>
            <pc:sldMk cId="3161615786" sldId="256"/>
            <ac:spMk id="76" creationId="{ECC07320-C2CA-4E29-8481-9D9E143C7788}"/>
          </ac:spMkLst>
        </pc:spChg>
        <pc:spChg chg="add del">
          <ac:chgData name="Lundy, Emily R" userId="S::erl49@txstate.edu::0cb38ff3-5b72-446a-91af-e226810effa4" providerId="AD" clId="Web-{B8EE9365-78E5-42EF-AA9A-839CEE0F71F4}" dt="2021-04-26T21:10:43.491" v="39"/>
          <ac:spMkLst>
            <pc:docMk/>
            <pc:sldMk cId="3161615786" sldId="256"/>
            <ac:spMk id="79" creationId="{66D61E08-70C3-48D8-BEA0-787111DC30DA}"/>
          </ac:spMkLst>
        </pc:spChg>
        <pc:spChg chg="add del">
          <ac:chgData name="Lundy, Emily R" userId="S::erl49@txstate.edu::0cb38ff3-5b72-446a-91af-e226810effa4" providerId="AD" clId="Web-{B8EE9365-78E5-42EF-AA9A-839CEE0F71F4}" dt="2021-04-26T21:10:43.491" v="39"/>
          <ac:spMkLst>
            <pc:docMk/>
            <pc:sldMk cId="3161615786" sldId="256"/>
            <ac:spMk id="81" creationId="{FC55298F-0AE5-478E-AD2B-03C2614C5833}"/>
          </ac:spMkLst>
        </pc:spChg>
        <pc:spChg chg="add del">
          <ac:chgData name="Lundy, Emily R" userId="S::erl49@txstate.edu::0cb38ff3-5b72-446a-91af-e226810effa4" providerId="AD" clId="Web-{B8EE9365-78E5-42EF-AA9A-839CEE0F71F4}" dt="2021-04-26T21:17:48.445" v="70"/>
          <ac:spMkLst>
            <pc:docMk/>
            <pc:sldMk cId="3161615786" sldId="256"/>
            <ac:spMk id="82" creationId="{2A06CCF8-E75B-4B55-99FB-2D76CBD12287}"/>
          </ac:spMkLst>
        </pc:spChg>
        <pc:spChg chg="add del">
          <ac:chgData name="Lundy, Emily R" userId="S::erl49@txstate.edu::0cb38ff3-5b72-446a-91af-e226810effa4" providerId="AD" clId="Web-{B8EE9365-78E5-42EF-AA9A-839CEE0F71F4}" dt="2021-04-26T21:10:43.491" v="39"/>
          <ac:spMkLst>
            <pc:docMk/>
            <pc:sldMk cId="3161615786" sldId="256"/>
            <ac:spMk id="83" creationId="{C180E4EA-0B63-4779-A895-7E90E71088F3}"/>
          </ac:spMkLst>
        </pc:spChg>
        <pc:spChg chg="add del">
          <ac:chgData name="Lundy, Emily R" userId="S::erl49@txstate.edu::0cb38ff3-5b72-446a-91af-e226810effa4" providerId="AD" clId="Web-{B8EE9365-78E5-42EF-AA9A-839CEE0F71F4}" dt="2021-04-26T21:17:48.445" v="70"/>
          <ac:spMkLst>
            <pc:docMk/>
            <pc:sldMk cId="3161615786" sldId="256"/>
            <ac:spMk id="84" creationId="{43F55E8D-2CEA-40CC-84B8-110F9CCFEC45}"/>
          </ac:spMkLst>
        </pc:spChg>
        <pc:spChg chg="add del">
          <ac:chgData name="Lundy, Emily R" userId="S::erl49@txstate.edu::0cb38ff3-5b72-446a-91af-e226810effa4" providerId="AD" clId="Web-{B8EE9365-78E5-42EF-AA9A-839CEE0F71F4}" dt="2021-04-26T21:10:43.491" v="39"/>
          <ac:spMkLst>
            <pc:docMk/>
            <pc:sldMk cId="3161615786" sldId="256"/>
            <ac:spMk id="85" creationId="{CEE01D9D-3DE8-4EED-B0D3-8F3C79CC7673}"/>
          </ac:spMkLst>
        </pc:spChg>
        <pc:spChg chg="add del">
          <ac:chgData name="Lundy, Emily R" userId="S::erl49@txstate.edu::0cb38ff3-5b72-446a-91af-e226810effa4" providerId="AD" clId="Web-{B8EE9365-78E5-42EF-AA9A-839CEE0F71F4}" dt="2021-04-26T21:17:48.445" v="70"/>
          <ac:spMkLst>
            <pc:docMk/>
            <pc:sldMk cId="3161615786" sldId="256"/>
            <ac:spMk id="86" creationId="{903899BD-A4C7-4D2F-B882-E373ADDBF339}"/>
          </ac:spMkLst>
        </pc:spChg>
        <pc:spChg chg="add del">
          <ac:chgData name="Lundy, Emily R" userId="S::erl49@txstate.edu::0cb38ff3-5b72-446a-91af-e226810effa4" providerId="AD" clId="Web-{B8EE9365-78E5-42EF-AA9A-839CEE0F71F4}" dt="2021-04-26T21:10:43.491" v="39"/>
          <ac:spMkLst>
            <pc:docMk/>
            <pc:sldMk cId="3161615786" sldId="256"/>
            <ac:spMk id="87" creationId="{89AF5CE9-607F-43F4-8983-DCD6DA4051FD}"/>
          </ac:spMkLst>
        </pc:spChg>
        <pc:spChg chg="add del">
          <ac:chgData name="Lundy, Emily R" userId="S::erl49@txstate.edu::0cb38ff3-5b72-446a-91af-e226810effa4" providerId="AD" clId="Web-{B8EE9365-78E5-42EF-AA9A-839CEE0F71F4}" dt="2021-04-26T21:17:48.445" v="70"/>
          <ac:spMkLst>
            <pc:docMk/>
            <pc:sldMk cId="3161615786" sldId="256"/>
            <ac:spMk id="88" creationId="{4C7118A3-ECB4-4619-AA16-3E9684D099FC}"/>
          </ac:spMkLst>
        </pc:spChg>
        <pc:spChg chg="add del">
          <ac:chgData name="Lundy, Emily R" userId="S::erl49@txstate.edu::0cb38ff3-5b72-446a-91af-e226810effa4" providerId="AD" clId="Web-{B8EE9365-78E5-42EF-AA9A-839CEE0F71F4}" dt="2021-04-26T21:10:43.491" v="39"/>
          <ac:spMkLst>
            <pc:docMk/>
            <pc:sldMk cId="3161615786" sldId="256"/>
            <ac:spMk id="89" creationId="{6EEA2DBD-9E1E-4521-8C01-F32AD18A89E3}"/>
          </ac:spMkLst>
        </pc:spChg>
        <pc:spChg chg="add del">
          <ac:chgData name="Lundy, Emily R" userId="S::erl49@txstate.edu::0cb38ff3-5b72-446a-91af-e226810effa4" providerId="AD" clId="Web-{B8EE9365-78E5-42EF-AA9A-839CEE0F71F4}" dt="2021-04-26T21:10:43.491" v="39"/>
          <ac:spMkLst>
            <pc:docMk/>
            <pc:sldMk cId="3161615786" sldId="256"/>
            <ac:spMk id="91" creationId="{15BBD2C1-BA9B-46A9-A27A-33498B169272}"/>
          </ac:spMkLst>
        </pc:spChg>
        <pc:spChg chg="add del">
          <ac:chgData name="Lundy, Emily R" userId="S::erl49@txstate.edu::0cb38ff3-5b72-446a-91af-e226810effa4" providerId="AD" clId="Web-{B8EE9365-78E5-42EF-AA9A-839CEE0F71F4}" dt="2021-04-26T21:27:48.209" v="85"/>
          <ac:spMkLst>
            <pc:docMk/>
            <pc:sldMk cId="3161615786" sldId="256"/>
            <ac:spMk id="92" creationId="{A890680B-907B-4E8E-ABD3-3CC671237424}"/>
          </ac:spMkLst>
        </pc:spChg>
        <pc:spChg chg="add del">
          <ac:chgData name="Lundy, Emily R" userId="S::erl49@txstate.edu::0cb38ff3-5b72-446a-91af-e226810effa4" providerId="AD" clId="Web-{B8EE9365-78E5-42EF-AA9A-839CEE0F71F4}" dt="2021-04-26T21:27:48.209" v="85"/>
          <ac:spMkLst>
            <pc:docMk/>
            <pc:sldMk cId="3161615786" sldId="256"/>
            <ac:spMk id="93" creationId="{0F2233B3-E160-497D-A235-E4E777046420}"/>
          </ac:spMkLst>
        </pc:spChg>
        <pc:spChg chg="add del">
          <ac:chgData name="Lundy, Emily R" userId="S::erl49@txstate.edu::0cb38ff3-5b72-446a-91af-e226810effa4" providerId="AD" clId="Web-{B8EE9365-78E5-42EF-AA9A-839CEE0F71F4}" dt="2021-04-26T21:27:48.209" v="85"/>
          <ac:spMkLst>
            <pc:docMk/>
            <pc:sldMk cId="3161615786" sldId="256"/>
            <ac:spMk id="94" creationId="{62B327D4-10F3-4B36-91A7-591DF561B2CA}"/>
          </ac:spMkLst>
        </pc:spChg>
        <pc:spChg chg="add del">
          <ac:chgData name="Lundy, Emily R" userId="S::erl49@txstate.edu::0cb38ff3-5b72-446a-91af-e226810effa4" providerId="AD" clId="Web-{B8EE9365-78E5-42EF-AA9A-839CEE0F71F4}" dt="2021-04-26T21:20:45.148" v="77"/>
          <ac:spMkLst>
            <pc:docMk/>
            <pc:sldMk cId="3161615786" sldId="256"/>
            <ac:spMk id="95" creationId="{F3F4807A-5068-4492-8025-D75F320E908D}"/>
          </ac:spMkLst>
        </pc:spChg>
        <pc:spChg chg="add del">
          <ac:chgData name="Lundy, Emily R" userId="S::erl49@txstate.edu::0cb38ff3-5b72-446a-91af-e226810effa4" providerId="AD" clId="Web-{B8EE9365-78E5-42EF-AA9A-839CEE0F71F4}" dt="2021-04-26T21:11:33.382" v="40"/>
          <ac:spMkLst>
            <pc:docMk/>
            <pc:sldMk cId="3161615786" sldId="256"/>
            <ac:spMk id="96" creationId="{3559A5F2-8BE0-4998-A1E4-1B145465A981}"/>
          </ac:spMkLst>
        </pc:spChg>
        <pc:spChg chg="add del">
          <ac:chgData name="Lundy, Emily R" userId="S::erl49@txstate.edu::0cb38ff3-5b72-446a-91af-e226810effa4" providerId="AD" clId="Web-{B8EE9365-78E5-42EF-AA9A-839CEE0F71F4}" dt="2021-04-26T21:20:45.148" v="77"/>
          <ac:spMkLst>
            <pc:docMk/>
            <pc:sldMk cId="3161615786" sldId="256"/>
            <ac:spMk id="97" creationId="{B24996F8-180C-4DCB-8A26-DFA336CDEFBC}"/>
          </ac:spMkLst>
        </pc:spChg>
        <pc:spChg chg="add del">
          <ac:chgData name="Lundy, Emily R" userId="S::erl49@txstate.edu::0cb38ff3-5b72-446a-91af-e226810effa4" providerId="AD" clId="Web-{B8EE9365-78E5-42EF-AA9A-839CEE0F71F4}" dt="2021-04-26T21:11:33.382" v="40"/>
          <ac:spMkLst>
            <pc:docMk/>
            <pc:sldMk cId="3161615786" sldId="256"/>
            <ac:spMk id="98" creationId="{3A6596D4-D53C-424F-9F16-CC8686C079E0}"/>
          </ac:spMkLst>
        </pc:spChg>
        <pc:spChg chg="add del">
          <ac:chgData name="Lundy, Emily R" userId="S::erl49@txstate.edu::0cb38ff3-5b72-446a-91af-e226810effa4" providerId="AD" clId="Web-{B8EE9365-78E5-42EF-AA9A-839CEE0F71F4}" dt="2021-04-26T21:20:45.148" v="77"/>
          <ac:spMkLst>
            <pc:docMk/>
            <pc:sldMk cId="3161615786" sldId="256"/>
            <ac:spMk id="99" creationId="{630182B0-3559-41D5-9EBC-0BD86BEDAD09}"/>
          </ac:spMkLst>
        </pc:spChg>
        <pc:spChg chg="add del">
          <ac:chgData name="Lundy, Emily R" userId="S::erl49@txstate.edu::0cb38ff3-5b72-446a-91af-e226810effa4" providerId="AD" clId="Web-{B8EE9365-78E5-42EF-AA9A-839CEE0F71F4}" dt="2021-04-26T21:35:10.857" v="89"/>
          <ac:spMkLst>
            <pc:docMk/>
            <pc:sldMk cId="3161615786" sldId="256"/>
            <ac:spMk id="103" creationId="{66D61E08-70C3-48D8-BEA0-787111DC30DA}"/>
          </ac:spMkLst>
        </pc:spChg>
        <pc:spChg chg="add del">
          <ac:chgData name="Lundy, Emily R" userId="S::erl49@txstate.edu::0cb38ff3-5b72-446a-91af-e226810effa4" providerId="AD" clId="Web-{B8EE9365-78E5-42EF-AA9A-839CEE0F71F4}" dt="2021-04-26T21:11:33.382" v="40"/>
          <ac:spMkLst>
            <pc:docMk/>
            <pc:sldMk cId="3161615786" sldId="256"/>
            <ac:spMk id="104" creationId="{9772CABD-4211-42AA-B349-D4002E52F1EF}"/>
          </ac:spMkLst>
        </pc:spChg>
        <pc:spChg chg="add del">
          <ac:chgData name="Lundy, Emily R" userId="S::erl49@txstate.edu::0cb38ff3-5b72-446a-91af-e226810effa4" providerId="AD" clId="Web-{B8EE9365-78E5-42EF-AA9A-839CEE0F71F4}" dt="2021-04-26T21:35:10.857" v="89"/>
          <ac:spMkLst>
            <pc:docMk/>
            <pc:sldMk cId="3161615786" sldId="256"/>
            <ac:spMk id="105" creationId="{FC55298F-0AE5-478E-AD2B-03C2614C5833}"/>
          </ac:spMkLst>
        </pc:spChg>
        <pc:spChg chg="add del">
          <ac:chgData name="Lundy, Emily R" userId="S::erl49@txstate.edu::0cb38ff3-5b72-446a-91af-e226810effa4" providerId="AD" clId="Web-{B8EE9365-78E5-42EF-AA9A-839CEE0F71F4}" dt="2021-04-26T21:11:33.382" v="40"/>
          <ac:spMkLst>
            <pc:docMk/>
            <pc:sldMk cId="3161615786" sldId="256"/>
            <ac:spMk id="106" creationId="{BBD91630-4DBA-4294-8016-FEB5C3B0CED1}"/>
          </ac:spMkLst>
        </pc:spChg>
        <pc:spChg chg="add del">
          <ac:chgData name="Lundy, Emily R" userId="S::erl49@txstate.edu::0cb38ff3-5b72-446a-91af-e226810effa4" providerId="AD" clId="Web-{B8EE9365-78E5-42EF-AA9A-839CEE0F71F4}" dt="2021-04-26T21:35:10.857" v="89"/>
          <ac:spMkLst>
            <pc:docMk/>
            <pc:sldMk cId="3161615786" sldId="256"/>
            <ac:spMk id="107" creationId="{C180E4EA-0B63-4779-A895-7E90E71088F3}"/>
          </ac:spMkLst>
        </pc:spChg>
        <pc:spChg chg="add del">
          <ac:chgData name="Lundy, Emily R" userId="S::erl49@txstate.edu::0cb38ff3-5b72-446a-91af-e226810effa4" providerId="AD" clId="Web-{B8EE9365-78E5-42EF-AA9A-839CEE0F71F4}" dt="2021-04-26T21:11:33.382" v="40"/>
          <ac:spMkLst>
            <pc:docMk/>
            <pc:sldMk cId="3161615786" sldId="256"/>
            <ac:spMk id="108" creationId="{E67D1587-504D-41BC-9D48-B61257BFBCF0}"/>
          </ac:spMkLst>
        </pc:spChg>
        <pc:spChg chg="add del">
          <ac:chgData name="Lundy, Emily R" userId="S::erl49@txstate.edu::0cb38ff3-5b72-446a-91af-e226810effa4" providerId="AD" clId="Web-{B8EE9365-78E5-42EF-AA9A-839CEE0F71F4}" dt="2021-04-26T21:35:10.857" v="89"/>
          <ac:spMkLst>
            <pc:docMk/>
            <pc:sldMk cId="3161615786" sldId="256"/>
            <ac:spMk id="109" creationId="{CEE01D9D-3DE8-4EED-B0D3-8F3C79CC7673}"/>
          </ac:spMkLst>
        </pc:spChg>
        <pc:spChg chg="add del">
          <ac:chgData name="Lundy, Emily R" userId="S::erl49@txstate.edu::0cb38ff3-5b72-446a-91af-e226810effa4" providerId="AD" clId="Web-{B8EE9365-78E5-42EF-AA9A-839CEE0F71F4}" dt="2021-04-26T21:11:33.382" v="40"/>
          <ac:spMkLst>
            <pc:docMk/>
            <pc:sldMk cId="3161615786" sldId="256"/>
            <ac:spMk id="110" creationId="{8765DD1A-F044-4DE7-8A9B-7C30DC85A4AF}"/>
          </ac:spMkLst>
        </pc:spChg>
        <pc:spChg chg="add del">
          <ac:chgData name="Lundy, Emily R" userId="S::erl49@txstate.edu::0cb38ff3-5b72-446a-91af-e226810effa4" providerId="AD" clId="Web-{B8EE9365-78E5-42EF-AA9A-839CEE0F71F4}" dt="2021-04-26T21:35:10.857" v="89"/>
          <ac:spMkLst>
            <pc:docMk/>
            <pc:sldMk cId="3161615786" sldId="256"/>
            <ac:spMk id="111" creationId="{89AF5CE9-607F-43F4-8983-DCD6DA4051FD}"/>
          </ac:spMkLst>
        </pc:spChg>
        <pc:spChg chg="add del">
          <ac:chgData name="Lundy, Emily R" userId="S::erl49@txstate.edu::0cb38ff3-5b72-446a-91af-e226810effa4" providerId="AD" clId="Web-{B8EE9365-78E5-42EF-AA9A-839CEE0F71F4}" dt="2021-04-26T21:11:33.382" v="40"/>
          <ac:spMkLst>
            <pc:docMk/>
            <pc:sldMk cId="3161615786" sldId="256"/>
            <ac:spMk id="112" creationId="{2FE2170D-72D6-48A8-8E9A-BFF3BF03D032}"/>
          </ac:spMkLst>
        </pc:spChg>
        <pc:spChg chg="add del">
          <ac:chgData name="Lundy, Emily R" userId="S::erl49@txstate.edu::0cb38ff3-5b72-446a-91af-e226810effa4" providerId="AD" clId="Web-{B8EE9365-78E5-42EF-AA9A-839CEE0F71F4}" dt="2021-04-26T21:35:10.857" v="89"/>
          <ac:spMkLst>
            <pc:docMk/>
            <pc:sldMk cId="3161615786" sldId="256"/>
            <ac:spMk id="113" creationId="{6EEA2DBD-9E1E-4521-8C01-F32AD18A89E3}"/>
          </ac:spMkLst>
        </pc:spChg>
        <pc:spChg chg="add del">
          <ac:chgData name="Lundy, Emily R" userId="S::erl49@txstate.edu::0cb38ff3-5b72-446a-91af-e226810effa4" providerId="AD" clId="Web-{B8EE9365-78E5-42EF-AA9A-839CEE0F71F4}" dt="2021-04-26T21:11:33.382" v="40"/>
          <ac:spMkLst>
            <pc:docMk/>
            <pc:sldMk cId="3161615786" sldId="256"/>
            <ac:spMk id="114" creationId="{01D19436-094D-463D-AFEA-870FDBD03797}"/>
          </ac:spMkLst>
        </pc:spChg>
        <pc:spChg chg="add del">
          <ac:chgData name="Lundy, Emily R" userId="S::erl49@txstate.edu::0cb38ff3-5b72-446a-91af-e226810effa4" providerId="AD" clId="Web-{B8EE9365-78E5-42EF-AA9A-839CEE0F71F4}" dt="2021-04-26T21:35:10.857" v="89"/>
          <ac:spMkLst>
            <pc:docMk/>
            <pc:sldMk cId="3161615786" sldId="256"/>
            <ac:spMk id="115" creationId="{15BBD2C1-BA9B-46A9-A27A-33498B169272}"/>
          </ac:spMkLst>
        </pc:spChg>
        <pc:spChg chg="add del">
          <ac:chgData name="Lundy, Emily R" userId="S::erl49@txstate.edu::0cb38ff3-5b72-446a-91af-e226810effa4" providerId="AD" clId="Web-{B8EE9365-78E5-42EF-AA9A-839CEE0F71F4}" dt="2021-04-26T21:11:33.382" v="40"/>
          <ac:spMkLst>
            <pc:docMk/>
            <pc:sldMk cId="3161615786" sldId="256"/>
            <ac:spMk id="116" creationId="{9A2DE6E0-967C-4C58-8558-EC08F1138BD1}"/>
          </ac:spMkLst>
        </pc:spChg>
        <pc:spChg chg="add del">
          <ac:chgData name="Lundy, Emily R" userId="S::erl49@txstate.edu::0cb38ff3-5b72-446a-91af-e226810effa4" providerId="AD" clId="Web-{B8EE9365-78E5-42EF-AA9A-839CEE0F71F4}" dt="2021-04-26T21:35:37.607" v="94"/>
          <ac:spMkLst>
            <pc:docMk/>
            <pc:sldMk cId="3161615786" sldId="256"/>
            <ac:spMk id="117" creationId="{313BE87B-D7FD-4BF3-A7BC-511F522528C2}"/>
          </ac:spMkLst>
        </pc:spChg>
        <pc:spChg chg="add del">
          <ac:chgData name="Lundy, Emily R" userId="S::erl49@txstate.edu::0cb38ff3-5b72-446a-91af-e226810effa4" providerId="AD" clId="Web-{B8EE9365-78E5-42EF-AA9A-839CEE0F71F4}" dt="2021-04-26T21:35:37.607" v="94"/>
          <ac:spMkLst>
            <pc:docMk/>
            <pc:sldMk cId="3161615786" sldId="256"/>
            <ac:spMk id="118" creationId="{035A481B-C639-4892-B0EF-4D8373A9B06A}"/>
          </ac:spMkLst>
        </pc:spChg>
        <pc:spChg chg="add del">
          <ac:chgData name="Lundy, Emily R" userId="S::erl49@txstate.edu::0cb38ff3-5b72-446a-91af-e226810effa4" providerId="AD" clId="Web-{B8EE9365-78E5-42EF-AA9A-839CEE0F71F4}" dt="2021-04-26T21:35:37.607" v="94"/>
          <ac:spMkLst>
            <pc:docMk/>
            <pc:sldMk cId="3161615786" sldId="256"/>
            <ac:spMk id="119" creationId="{052BD58B-6284-459E-9FF4-A97F3A569074}"/>
          </ac:spMkLst>
        </pc:spChg>
        <pc:spChg chg="add del">
          <ac:chgData name="Lundy, Emily R" userId="S::erl49@txstate.edu::0cb38ff3-5b72-446a-91af-e226810effa4" providerId="AD" clId="Web-{B8EE9365-78E5-42EF-AA9A-839CEE0F71F4}" dt="2021-04-26T21:36:15.514" v="99"/>
          <ac:spMkLst>
            <pc:docMk/>
            <pc:sldMk cId="3161615786" sldId="256"/>
            <ac:spMk id="123" creationId="{7E134C76-7FB4-4BB7-9322-DD8A4B179ACD}"/>
          </ac:spMkLst>
        </pc:spChg>
        <pc:spChg chg="add del">
          <ac:chgData name="Lundy, Emily R" userId="S::erl49@txstate.edu::0cb38ff3-5b72-446a-91af-e226810effa4" providerId="AD" clId="Web-{B8EE9365-78E5-42EF-AA9A-839CEE0F71F4}" dt="2021-04-26T21:35:23.045" v="91"/>
          <ac:spMkLst>
            <pc:docMk/>
            <pc:sldMk cId="3161615786" sldId="256"/>
            <ac:spMk id="124" creationId="{66D61E08-70C3-48D8-BEA0-787111DC30DA}"/>
          </ac:spMkLst>
        </pc:spChg>
        <pc:spChg chg="add del">
          <ac:chgData name="Lundy, Emily R" userId="S::erl49@txstate.edu::0cb38ff3-5b72-446a-91af-e226810effa4" providerId="AD" clId="Web-{B8EE9365-78E5-42EF-AA9A-839CEE0F71F4}" dt="2021-04-26T21:36:15.514" v="99"/>
          <ac:spMkLst>
            <pc:docMk/>
            <pc:sldMk cId="3161615786" sldId="256"/>
            <ac:spMk id="125" creationId="{C0C57804-4F33-4D85-AA3E-DA0F214BBD91}"/>
          </ac:spMkLst>
        </pc:spChg>
        <pc:spChg chg="add del">
          <ac:chgData name="Lundy, Emily R" userId="S::erl49@txstate.edu::0cb38ff3-5b72-446a-91af-e226810effa4" providerId="AD" clId="Web-{B8EE9365-78E5-42EF-AA9A-839CEE0F71F4}" dt="2021-04-26T21:35:23.045" v="91"/>
          <ac:spMkLst>
            <pc:docMk/>
            <pc:sldMk cId="3161615786" sldId="256"/>
            <ac:spMk id="126" creationId="{FC55298F-0AE5-478E-AD2B-03C2614C5833}"/>
          </ac:spMkLst>
        </pc:spChg>
        <pc:spChg chg="add del">
          <ac:chgData name="Lundy, Emily R" userId="S::erl49@txstate.edu::0cb38ff3-5b72-446a-91af-e226810effa4" providerId="AD" clId="Web-{B8EE9365-78E5-42EF-AA9A-839CEE0F71F4}" dt="2021-04-26T21:42:36.926" v="103"/>
          <ac:spMkLst>
            <pc:docMk/>
            <pc:sldMk cId="3161615786" sldId="256"/>
            <ac:spMk id="127" creationId="{FA94DED7-0A28-4AD9-8747-E94113225016}"/>
          </ac:spMkLst>
        </pc:spChg>
        <pc:spChg chg="add del">
          <ac:chgData name="Lundy, Emily R" userId="S::erl49@txstate.edu::0cb38ff3-5b72-446a-91af-e226810effa4" providerId="AD" clId="Web-{B8EE9365-78E5-42EF-AA9A-839CEE0F71F4}" dt="2021-04-26T21:35:23.045" v="91"/>
          <ac:spMkLst>
            <pc:docMk/>
            <pc:sldMk cId="3161615786" sldId="256"/>
            <ac:spMk id="128" creationId="{C180E4EA-0B63-4779-A895-7E90E71088F3}"/>
          </ac:spMkLst>
        </pc:spChg>
        <pc:spChg chg="add del">
          <ac:chgData name="Lundy, Emily R" userId="S::erl49@txstate.edu::0cb38ff3-5b72-446a-91af-e226810effa4" providerId="AD" clId="Web-{B8EE9365-78E5-42EF-AA9A-839CEE0F71F4}" dt="2021-04-26T21:42:36.926" v="103"/>
          <ac:spMkLst>
            <pc:docMk/>
            <pc:sldMk cId="3161615786" sldId="256"/>
            <ac:spMk id="129" creationId="{6F175609-91A3-416E-BC3D-7548FDE02910}"/>
          </ac:spMkLst>
        </pc:spChg>
        <pc:spChg chg="add del">
          <ac:chgData name="Lundy, Emily R" userId="S::erl49@txstate.edu::0cb38ff3-5b72-446a-91af-e226810effa4" providerId="AD" clId="Web-{B8EE9365-78E5-42EF-AA9A-839CEE0F71F4}" dt="2021-04-26T21:35:23.045" v="91"/>
          <ac:spMkLst>
            <pc:docMk/>
            <pc:sldMk cId="3161615786" sldId="256"/>
            <ac:spMk id="130" creationId="{CEE01D9D-3DE8-4EED-B0D3-8F3C79CC7673}"/>
          </ac:spMkLst>
        </pc:spChg>
        <pc:spChg chg="add del">
          <ac:chgData name="Lundy, Emily R" userId="S::erl49@txstate.edu::0cb38ff3-5b72-446a-91af-e226810effa4" providerId="AD" clId="Web-{B8EE9365-78E5-42EF-AA9A-839CEE0F71F4}" dt="2021-04-26T21:42:36.926" v="103"/>
          <ac:spMkLst>
            <pc:docMk/>
            <pc:sldMk cId="3161615786" sldId="256"/>
            <ac:spMk id="131" creationId="{9A3B0D54-9DF0-4FF8-A0AA-B4234DF358EF}"/>
          </ac:spMkLst>
        </pc:spChg>
        <pc:spChg chg="add del">
          <ac:chgData name="Lundy, Emily R" userId="S::erl49@txstate.edu::0cb38ff3-5b72-446a-91af-e226810effa4" providerId="AD" clId="Web-{B8EE9365-78E5-42EF-AA9A-839CEE0F71F4}" dt="2021-04-26T21:35:23.045" v="91"/>
          <ac:spMkLst>
            <pc:docMk/>
            <pc:sldMk cId="3161615786" sldId="256"/>
            <ac:spMk id="132" creationId="{89AF5CE9-607F-43F4-8983-DCD6DA4051FD}"/>
          </ac:spMkLst>
        </pc:spChg>
        <pc:spChg chg="add del">
          <ac:chgData name="Lundy, Emily R" userId="S::erl49@txstate.edu::0cb38ff3-5b72-446a-91af-e226810effa4" providerId="AD" clId="Web-{B8EE9365-78E5-42EF-AA9A-839CEE0F71F4}" dt="2021-04-26T21:42:36.926" v="103"/>
          <ac:spMkLst>
            <pc:docMk/>
            <pc:sldMk cId="3161615786" sldId="256"/>
            <ac:spMk id="133" creationId="{64D236DE-BD07-488F-B236-DDEEFFF720FF}"/>
          </ac:spMkLst>
        </pc:spChg>
        <pc:spChg chg="add del">
          <ac:chgData name="Lundy, Emily R" userId="S::erl49@txstate.edu::0cb38ff3-5b72-446a-91af-e226810effa4" providerId="AD" clId="Web-{B8EE9365-78E5-42EF-AA9A-839CEE0F71F4}" dt="2021-04-26T21:35:23.045" v="91"/>
          <ac:spMkLst>
            <pc:docMk/>
            <pc:sldMk cId="3161615786" sldId="256"/>
            <ac:spMk id="134" creationId="{6EEA2DBD-9E1E-4521-8C01-F32AD18A89E3}"/>
          </ac:spMkLst>
        </pc:spChg>
        <pc:spChg chg="add del">
          <ac:chgData name="Lundy, Emily R" userId="S::erl49@txstate.edu::0cb38ff3-5b72-446a-91af-e226810effa4" providerId="AD" clId="Web-{B8EE9365-78E5-42EF-AA9A-839CEE0F71F4}" dt="2021-04-26T22:17:17.399" v="286"/>
          <ac:spMkLst>
            <pc:docMk/>
            <pc:sldMk cId="3161615786" sldId="256"/>
            <ac:spMk id="135" creationId="{2E614F1C-2D93-42D0-B229-768199449923}"/>
          </ac:spMkLst>
        </pc:spChg>
        <pc:spChg chg="add del">
          <ac:chgData name="Lundy, Emily R" userId="S::erl49@txstate.edu::0cb38ff3-5b72-446a-91af-e226810effa4" providerId="AD" clId="Web-{B8EE9365-78E5-42EF-AA9A-839CEE0F71F4}" dt="2021-04-26T21:35:23.045" v="91"/>
          <ac:spMkLst>
            <pc:docMk/>
            <pc:sldMk cId="3161615786" sldId="256"/>
            <ac:spMk id="136" creationId="{15BBD2C1-BA9B-46A9-A27A-33498B169272}"/>
          </ac:spMkLst>
        </pc:spChg>
        <pc:spChg chg="add del">
          <ac:chgData name="Lundy, Emily R" userId="S::erl49@txstate.edu::0cb38ff3-5b72-446a-91af-e226810effa4" providerId="AD" clId="Web-{B8EE9365-78E5-42EF-AA9A-839CEE0F71F4}" dt="2021-04-26T21:44:08.350" v="105"/>
          <ac:spMkLst>
            <pc:docMk/>
            <pc:sldMk cId="3161615786" sldId="256"/>
            <ac:spMk id="138" creationId="{FA94DED7-0A28-4AD9-8747-E94113225016}"/>
          </ac:spMkLst>
        </pc:spChg>
        <pc:spChg chg="add del">
          <ac:chgData name="Lundy, Emily R" userId="S::erl49@txstate.edu::0cb38ff3-5b72-446a-91af-e226810effa4" providerId="AD" clId="Web-{B8EE9365-78E5-42EF-AA9A-839CEE0F71F4}" dt="2021-04-26T21:44:08.350" v="105"/>
          <ac:spMkLst>
            <pc:docMk/>
            <pc:sldMk cId="3161615786" sldId="256"/>
            <ac:spMk id="140" creationId="{6F175609-91A3-416E-BC3D-7548FDE02910}"/>
          </ac:spMkLst>
        </pc:spChg>
        <pc:spChg chg="add del">
          <ac:chgData name="Lundy, Emily R" userId="S::erl49@txstate.edu::0cb38ff3-5b72-446a-91af-e226810effa4" providerId="AD" clId="Web-{B8EE9365-78E5-42EF-AA9A-839CEE0F71F4}" dt="2021-04-26T21:44:08.350" v="105"/>
          <ac:spMkLst>
            <pc:docMk/>
            <pc:sldMk cId="3161615786" sldId="256"/>
            <ac:spMk id="142" creationId="{9A3B0D54-9DF0-4FF8-A0AA-B4234DF358EF}"/>
          </ac:spMkLst>
        </pc:spChg>
        <pc:grpChg chg="add del">
          <ac:chgData name="Lundy, Emily R" userId="S::erl49@txstate.edu::0cb38ff3-5b72-446a-91af-e226810effa4" providerId="AD" clId="Web-{B8EE9365-78E5-42EF-AA9A-839CEE0F71F4}" dt="2021-04-26T21:35:37.607" v="94"/>
          <ac:grpSpMkLst>
            <pc:docMk/>
            <pc:sldMk cId="3161615786" sldId="256"/>
            <ac:grpSpMk id="121" creationId="{AE589C21-CEDE-4D90-AC85-6E43B68D1316}"/>
          </ac:grpSpMkLst>
        </pc:grpChg>
        <pc:picChg chg="add del mod ord">
          <ac:chgData name="Lundy, Emily R" userId="S::erl49@txstate.edu::0cb38ff3-5b72-446a-91af-e226810effa4" providerId="AD" clId="Web-{B8EE9365-78E5-42EF-AA9A-839CEE0F71F4}" dt="2021-04-26T20:55:54.927" v="12"/>
          <ac:picMkLst>
            <pc:docMk/>
            <pc:sldMk cId="3161615786" sldId="256"/>
            <ac:picMk id="4" creationId="{4AE1ADD5-B825-4237-A93E-376E2DDCC444}"/>
          </ac:picMkLst>
        </pc:picChg>
        <pc:picChg chg="add del mod ord">
          <ac:chgData name="Lundy, Emily R" userId="S::erl49@txstate.edu::0cb38ff3-5b72-446a-91af-e226810effa4" providerId="AD" clId="Web-{B8EE9365-78E5-42EF-AA9A-839CEE0F71F4}" dt="2021-04-26T21:35:00.497" v="87"/>
          <ac:picMkLst>
            <pc:docMk/>
            <pc:sldMk cId="3161615786" sldId="256"/>
            <ac:picMk id="4" creationId="{BE3EAB09-AA36-42A1-960E-1F4CD80FCBD6}"/>
          </ac:picMkLst>
        </pc:picChg>
        <pc:picChg chg="add del mod ord">
          <ac:chgData name="Lundy, Emily R" userId="S::erl49@txstate.edu::0cb38ff3-5b72-446a-91af-e226810effa4" providerId="AD" clId="Web-{B8EE9365-78E5-42EF-AA9A-839CEE0F71F4}" dt="2021-04-26T21:35:16.529" v="90"/>
          <ac:picMkLst>
            <pc:docMk/>
            <pc:sldMk cId="3161615786" sldId="256"/>
            <ac:picMk id="5" creationId="{E0182A32-33F6-4EEE-9953-6FE84E795F71}"/>
          </ac:picMkLst>
        </pc:picChg>
        <pc:picChg chg="add del mod">
          <ac:chgData name="Lundy, Emily R" userId="S::erl49@txstate.edu::0cb38ff3-5b72-446a-91af-e226810effa4" providerId="AD" clId="Web-{B8EE9365-78E5-42EF-AA9A-839CEE0F71F4}" dt="2021-04-26T21:42:20.348" v="101"/>
          <ac:picMkLst>
            <pc:docMk/>
            <pc:sldMk cId="3161615786" sldId="256"/>
            <ac:picMk id="7" creationId="{639B2BB5-9BB9-4CF8-9C7D-E6619DA2432A}"/>
          </ac:picMkLst>
        </pc:picChg>
        <pc:picChg chg="add del mod">
          <ac:chgData name="Lundy, Emily R" userId="S::erl49@txstate.edu::0cb38ff3-5b72-446a-91af-e226810effa4" providerId="AD" clId="Web-{B8EE9365-78E5-42EF-AA9A-839CEE0F71F4}" dt="2021-04-26T21:06:36.178" v="16"/>
          <ac:picMkLst>
            <pc:docMk/>
            <pc:sldMk cId="3161615786" sldId="256"/>
            <ac:picMk id="7" creationId="{E3F5D477-5689-48F3-9BC0-30368576D4D0}"/>
          </ac:picMkLst>
        </pc:picChg>
        <pc:picChg chg="add del mod">
          <ac:chgData name="Lundy, Emily R" userId="S::erl49@txstate.edu::0cb38ff3-5b72-446a-91af-e226810effa4" providerId="AD" clId="Web-{B8EE9365-78E5-42EF-AA9A-839CEE0F71F4}" dt="2021-04-26T21:06:35.116" v="15"/>
          <ac:picMkLst>
            <pc:docMk/>
            <pc:sldMk cId="3161615786" sldId="256"/>
            <ac:picMk id="8" creationId="{2E780AB1-A788-4DFC-A38E-AE23ECD2DD1E}"/>
          </ac:picMkLst>
        </pc:picChg>
        <pc:picChg chg="add del mod">
          <ac:chgData name="Lundy, Emily R" userId="S::erl49@txstate.edu::0cb38ff3-5b72-446a-91af-e226810effa4" providerId="AD" clId="Web-{B8EE9365-78E5-42EF-AA9A-839CEE0F71F4}" dt="2021-04-26T21:43:52.131" v="104"/>
          <ac:picMkLst>
            <pc:docMk/>
            <pc:sldMk cId="3161615786" sldId="256"/>
            <ac:picMk id="8" creationId="{B3378F08-BDAF-44BF-A9EE-DB38FF98325A}"/>
          </ac:picMkLst>
        </pc:picChg>
        <pc:picChg chg="add del mod ord">
          <ac:chgData name="Lundy, Emily R" userId="S::erl49@txstate.edu::0cb38ff3-5b72-446a-91af-e226810effa4" providerId="AD" clId="Web-{B8EE9365-78E5-42EF-AA9A-839CEE0F71F4}" dt="2021-04-26T21:07:26.116" v="21"/>
          <ac:picMkLst>
            <pc:docMk/>
            <pc:sldMk cId="3161615786" sldId="256"/>
            <ac:picMk id="9" creationId="{AFF2553B-EC4F-442B-A5A0-819BF28CCAA4}"/>
          </ac:picMkLst>
        </pc:picChg>
        <pc:picChg chg="add mod modCrop">
          <ac:chgData name="Lundy, Emily R" userId="S::erl49@txstate.edu::0cb38ff3-5b72-446a-91af-e226810effa4" providerId="AD" clId="Web-{B8EE9365-78E5-42EF-AA9A-839CEE0F71F4}" dt="2021-04-26T21:48:13.447" v="123"/>
          <ac:picMkLst>
            <pc:docMk/>
            <pc:sldMk cId="3161615786" sldId="256"/>
            <ac:picMk id="9" creationId="{F768092F-21E8-4C04-A14A-EF1CB4BEEAFA}"/>
          </ac:picMkLst>
        </pc:picChg>
        <pc:picChg chg="add mod">
          <ac:chgData name="Lundy, Emily R" userId="S::erl49@txstate.edu::0cb38ff3-5b72-446a-91af-e226810effa4" providerId="AD" clId="Web-{B8EE9365-78E5-42EF-AA9A-839CEE0F71F4}" dt="2021-04-26T21:49:42.449" v="127" actId="1076"/>
          <ac:picMkLst>
            <pc:docMk/>
            <pc:sldMk cId="3161615786" sldId="256"/>
            <ac:picMk id="10" creationId="{589D7824-9BD1-454B-844D-09F0A9B6E63B}"/>
          </ac:picMkLst>
        </pc:picChg>
        <pc:picChg chg="add del mod ord">
          <ac:chgData name="Lundy, Emily R" userId="S::erl49@txstate.edu::0cb38ff3-5b72-446a-91af-e226810effa4" providerId="AD" clId="Web-{B8EE9365-78E5-42EF-AA9A-839CEE0F71F4}" dt="2021-04-26T21:08:38.100" v="29"/>
          <ac:picMkLst>
            <pc:docMk/>
            <pc:sldMk cId="3161615786" sldId="256"/>
            <ac:picMk id="11" creationId="{53F11779-8C1A-466D-9088-3D2F6C6420E0}"/>
          </ac:picMkLst>
        </pc:picChg>
        <pc:picChg chg="add del mod ord">
          <ac:chgData name="Lundy, Emily R" userId="S::erl49@txstate.edu::0cb38ff3-5b72-446a-91af-e226810effa4" providerId="AD" clId="Web-{B8EE9365-78E5-42EF-AA9A-839CEE0F71F4}" dt="2021-04-26T21:09:25.601" v="32"/>
          <ac:picMkLst>
            <pc:docMk/>
            <pc:sldMk cId="3161615786" sldId="256"/>
            <ac:picMk id="13" creationId="{985EF638-014B-4FB1-9B0B-F887108A1FCC}"/>
          </ac:picMkLst>
        </pc:picChg>
        <pc:picChg chg="add del mod ord">
          <ac:chgData name="Lundy, Emily R" userId="S::erl49@txstate.edu::0cb38ff3-5b72-446a-91af-e226810effa4" providerId="AD" clId="Web-{B8EE9365-78E5-42EF-AA9A-839CEE0F71F4}" dt="2021-04-26T21:10:24.194" v="37"/>
          <ac:picMkLst>
            <pc:docMk/>
            <pc:sldMk cId="3161615786" sldId="256"/>
            <ac:picMk id="15" creationId="{C81EE211-716D-4359-8F74-2B843A741E71}"/>
          </ac:picMkLst>
        </pc:picChg>
        <pc:picChg chg="add del mod ord">
          <ac:chgData name="Lundy, Emily R" userId="S::erl49@txstate.edu::0cb38ff3-5b72-446a-91af-e226810effa4" providerId="AD" clId="Web-{B8EE9365-78E5-42EF-AA9A-839CEE0F71F4}" dt="2021-04-26T21:12:05.335" v="42"/>
          <ac:picMkLst>
            <pc:docMk/>
            <pc:sldMk cId="3161615786" sldId="256"/>
            <ac:picMk id="17" creationId="{4C843F1B-7E21-49B4-ADD4-A86F6AABF15C}"/>
          </ac:picMkLst>
        </pc:picChg>
        <pc:picChg chg="add del mod ord">
          <ac:chgData name="Lundy, Emily R" userId="S::erl49@txstate.edu::0cb38ff3-5b72-446a-91af-e226810effa4" providerId="AD" clId="Web-{B8EE9365-78E5-42EF-AA9A-839CEE0F71F4}" dt="2021-04-26T21:13:27.929" v="53"/>
          <ac:picMkLst>
            <pc:docMk/>
            <pc:sldMk cId="3161615786" sldId="256"/>
            <ac:picMk id="21" creationId="{170E6681-14EA-4981-8E0E-32CD54602E4A}"/>
          </ac:picMkLst>
        </pc:picChg>
        <pc:picChg chg="add del mod ord">
          <ac:chgData name="Lundy, Emily R" userId="S::erl49@txstate.edu::0cb38ff3-5b72-446a-91af-e226810effa4" providerId="AD" clId="Web-{B8EE9365-78E5-42EF-AA9A-839CEE0F71F4}" dt="2021-04-26T21:14:09.179" v="56"/>
          <ac:picMkLst>
            <pc:docMk/>
            <pc:sldMk cId="3161615786" sldId="256"/>
            <ac:picMk id="40" creationId="{34572CFF-D770-45E8-81DB-8BFB2480ECDA}"/>
          </ac:picMkLst>
        </pc:picChg>
        <pc:picChg chg="add del mod ord">
          <ac:chgData name="Lundy, Emily R" userId="S::erl49@txstate.edu::0cb38ff3-5b72-446a-91af-e226810effa4" providerId="AD" clId="Web-{B8EE9365-78E5-42EF-AA9A-839CEE0F71F4}" dt="2021-04-26T21:15:37.429" v="59"/>
          <ac:picMkLst>
            <pc:docMk/>
            <pc:sldMk cId="3161615786" sldId="256"/>
            <ac:picMk id="46" creationId="{9667F335-EC58-47C6-8BBA-ED7FF5CEB25F}"/>
          </ac:picMkLst>
        </pc:picChg>
        <pc:picChg chg="add del mod ord">
          <ac:chgData name="Lundy, Emily R" userId="S::erl49@txstate.edu::0cb38ff3-5b72-446a-91af-e226810effa4" providerId="AD" clId="Web-{B8EE9365-78E5-42EF-AA9A-839CEE0F71F4}" dt="2021-04-26T21:16:17.476" v="64"/>
          <ac:picMkLst>
            <pc:docMk/>
            <pc:sldMk cId="3161615786" sldId="256"/>
            <ac:picMk id="67" creationId="{B16DDB9E-9D52-4D6D-8A1A-E9F41B568860}"/>
          </ac:picMkLst>
        </pc:picChg>
        <pc:picChg chg="add del mod">
          <ac:chgData name="Lundy, Emily R" userId="S::erl49@txstate.edu::0cb38ff3-5b72-446a-91af-e226810effa4" providerId="AD" clId="Web-{B8EE9365-78E5-42EF-AA9A-839CEE0F71F4}" dt="2021-04-26T21:18:28.258" v="74"/>
          <ac:picMkLst>
            <pc:docMk/>
            <pc:sldMk cId="3161615786" sldId="256"/>
            <ac:picMk id="71" creationId="{D25CD89B-723F-43EF-8C25-4FD517F8188B}"/>
          </ac:picMkLst>
        </pc:picChg>
        <pc:picChg chg="add del">
          <ac:chgData name="Lundy, Emily R" userId="S::erl49@txstate.edu::0cb38ff3-5b72-446a-91af-e226810effa4" providerId="AD" clId="Web-{B8EE9365-78E5-42EF-AA9A-839CEE0F71F4}" dt="2021-04-26T21:16:10.445" v="62"/>
          <ac:picMkLst>
            <pc:docMk/>
            <pc:sldMk cId="3161615786" sldId="256"/>
            <ac:picMk id="74" creationId="{24F266AD-725B-4A9D-B448-4C000F95CB47}"/>
          </ac:picMkLst>
        </pc:picChg>
        <pc:picChg chg="add del">
          <ac:chgData name="Lundy, Emily R" userId="S::erl49@txstate.edu::0cb38ff3-5b72-446a-91af-e226810effa4" providerId="AD" clId="Web-{B8EE9365-78E5-42EF-AA9A-839CEE0F71F4}" dt="2021-04-26T21:17:48.445" v="70"/>
          <ac:picMkLst>
            <pc:docMk/>
            <pc:sldMk cId="3161615786" sldId="256"/>
            <ac:picMk id="78" creationId="{BF7B2BC4-6DAA-43BB-BBF8-74F594318587}"/>
          </ac:picMkLst>
        </pc:picChg>
        <pc:picChg chg="add del">
          <ac:chgData name="Lundy, Emily R" userId="S::erl49@txstate.edu::0cb38ff3-5b72-446a-91af-e226810effa4" providerId="AD" clId="Web-{B8EE9365-78E5-42EF-AA9A-839CEE0F71F4}" dt="2021-04-26T21:17:48.445" v="70"/>
          <ac:picMkLst>
            <pc:docMk/>
            <pc:sldMk cId="3161615786" sldId="256"/>
            <ac:picMk id="80" creationId="{1E9DBD7B-6F32-47F1-9654-A2CB59691DC7}"/>
          </ac:picMkLst>
        </pc:picChg>
        <pc:picChg chg="add del mod ord">
          <ac:chgData name="Lundy, Emily R" userId="S::erl49@txstate.edu::0cb38ff3-5b72-446a-91af-e226810effa4" providerId="AD" clId="Web-{B8EE9365-78E5-42EF-AA9A-839CEE0F71F4}" dt="2021-04-26T21:26:06.004" v="82"/>
          <ac:picMkLst>
            <pc:docMk/>
            <pc:sldMk cId="3161615786" sldId="256"/>
            <ac:picMk id="90" creationId="{8EDEAEEB-A018-4BC8-BBE8-CFDFFFD4AA49}"/>
          </ac:picMkLst>
        </pc:picChg>
        <pc:cxnChg chg="add del">
          <ac:chgData name="Lundy, Emily R" userId="S::erl49@txstate.edu::0cb38ff3-5b72-446a-91af-e226810effa4" providerId="AD" clId="Web-{B8EE9365-78E5-42EF-AA9A-839CEE0F71F4}" dt="2021-04-26T21:35:10.857" v="89"/>
          <ac:cxnSpMkLst>
            <pc:docMk/>
            <pc:sldMk cId="3161615786" sldId="256"/>
            <ac:cxnSpMk id="6" creationId="{A57C1A16-B8AB-4D99-A195-A38F556A6486}"/>
          </ac:cxnSpMkLst>
        </pc:cxnChg>
        <pc:cxnChg chg="add del">
          <ac:chgData name="Lundy, Emily R" userId="S::erl49@txstate.edu::0cb38ff3-5b72-446a-91af-e226810effa4" providerId="AD" clId="Web-{B8EE9365-78E5-42EF-AA9A-839CEE0F71F4}" dt="2021-04-26T21:07:18.100" v="20"/>
          <ac:cxnSpMkLst>
            <pc:docMk/>
            <pc:sldMk cId="3161615786" sldId="256"/>
            <ac:cxnSpMk id="10" creationId="{A57C1A16-B8AB-4D99-A195-A38F556A6486}"/>
          </ac:cxnSpMkLst>
        </pc:cxnChg>
        <pc:cxnChg chg="add del">
          <ac:chgData name="Lundy, Emily R" userId="S::erl49@txstate.edu::0cb38ff3-5b72-446a-91af-e226810effa4" providerId="AD" clId="Web-{B8EE9365-78E5-42EF-AA9A-839CEE0F71F4}" dt="2021-04-26T21:55:26.032" v="189"/>
          <ac:cxnSpMkLst>
            <pc:docMk/>
            <pc:sldMk cId="3161615786" sldId="256"/>
            <ac:cxnSpMk id="11" creationId="{4A27D7F6-C0F9-4EDA-9FA1-336D0422AC4A}"/>
          </ac:cxnSpMkLst>
        </pc:cxnChg>
        <pc:cxnChg chg="add mod">
          <ac:chgData name="Lundy, Emily R" userId="S::erl49@txstate.edu::0cb38ff3-5b72-446a-91af-e226810effa4" providerId="AD" clId="Web-{B8EE9365-78E5-42EF-AA9A-839CEE0F71F4}" dt="2021-04-26T21:56:18.065" v="196" actId="14100"/>
          <ac:cxnSpMkLst>
            <pc:docMk/>
            <pc:sldMk cId="3161615786" sldId="256"/>
            <ac:cxnSpMk id="12" creationId="{CEB48EAE-8450-4EC2-A6A1-24767EEAB2D4}"/>
          </ac:cxnSpMkLst>
        </pc:cxnChg>
        <pc:cxnChg chg="add del">
          <ac:chgData name="Lundy, Emily R" userId="S::erl49@txstate.edu::0cb38ff3-5b72-446a-91af-e226810effa4" providerId="AD" clId="Web-{B8EE9365-78E5-42EF-AA9A-839CEE0F71F4}" dt="2021-04-26T21:07:18.100" v="20"/>
          <ac:cxnSpMkLst>
            <pc:docMk/>
            <pc:sldMk cId="3161615786" sldId="256"/>
            <ac:cxnSpMk id="12" creationId="{F8A9B20B-D1DD-4573-B5EC-558029519236}"/>
          </ac:cxnSpMkLst>
        </pc:cxnChg>
        <pc:cxnChg chg="add del">
          <ac:chgData name="Lundy, Emily R" userId="S::erl49@txstate.edu::0cb38ff3-5b72-446a-91af-e226810effa4" providerId="AD" clId="Web-{B8EE9365-78E5-42EF-AA9A-839CEE0F71F4}" dt="2021-04-26T21:13:12.304" v="49"/>
          <ac:cxnSpMkLst>
            <pc:docMk/>
            <pc:sldMk cId="3161615786" sldId="256"/>
            <ac:cxnSpMk id="29" creationId="{BCDAEC91-5BCE-4B55-9CC0-43EF94CB734B}"/>
          </ac:cxnSpMkLst>
        </pc:cxnChg>
        <pc:cxnChg chg="add del">
          <ac:chgData name="Lundy, Emily R" userId="S::erl49@txstate.edu::0cb38ff3-5b72-446a-91af-e226810effa4" providerId="AD" clId="Web-{B8EE9365-78E5-42EF-AA9A-839CEE0F71F4}" dt="2021-04-26T21:08:15.132" v="25"/>
          <ac:cxnSpMkLst>
            <pc:docMk/>
            <pc:sldMk cId="3161615786" sldId="256"/>
            <ac:cxnSpMk id="31" creationId="{A57C1A16-B8AB-4D99-A195-A38F556A6486}"/>
          </ac:cxnSpMkLst>
        </pc:cxnChg>
        <pc:cxnChg chg="add del">
          <ac:chgData name="Lundy, Emily R" userId="S::erl49@txstate.edu::0cb38ff3-5b72-446a-91af-e226810effa4" providerId="AD" clId="Web-{B8EE9365-78E5-42EF-AA9A-839CEE0F71F4}" dt="2021-04-26T21:08:15.132" v="25"/>
          <ac:cxnSpMkLst>
            <pc:docMk/>
            <pc:sldMk cId="3161615786" sldId="256"/>
            <ac:cxnSpMk id="33" creationId="{F8A9B20B-D1DD-4573-B5EC-558029519236}"/>
          </ac:cxnSpMkLst>
        </pc:cxnChg>
        <pc:cxnChg chg="add del">
          <ac:chgData name="Lundy, Emily R" userId="S::erl49@txstate.edu::0cb38ff3-5b72-446a-91af-e226810effa4" providerId="AD" clId="Web-{B8EE9365-78E5-42EF-AA9A-839CEE0F71F4}" dt="2021-04-26T21:13:16.289" v="51"/>
          <ac:cxnSpMkLst>
            <pc:docMk/>
            <pc:sldMk cId="3161615786" sldId="256"/>
            <ac:cxnSpMk id="36" creationId="{6A810F53-4CAC-492E-A2F9-C147AA509B57}"/>
          </ac:cxnSpMkLst>
        </pc:cxnChg>
        <pc:cxnChg chg="add del">
          <ac:chgData name="Lundy, Emily R" userId="S::erl49@txstate.edu::0cb38ff3-5b72-446a-91af-e226810effa4" providerId="AD" clId="Web-{B8EE9365-78E5-42EF-AA9A-839CEE0F71F4}" dt="2021-04-26T21:14:26.273" v="58"/>
          <ac:cxnSpMkLst>
            <pc:docMk/>
            <pc:sldMk cId="3161615786" sldId="256"/>
            <ac:cxnSpMk id="44" creationId="{BCDAEC91-5BCE-4B55-9CC0-43EF94CB734B}"/>
          </ac:cxnSpMkLst>
        </pc:cxnChg>
        <pc:cxnChg chg="add del">
          <ac:chgData name="Lundy, Emily R" userId="S::erl49@txstate.edu::0cb38ff3-5b72-446a-91af-e226810effa4" providerId="AD" clId="Web-{B8EE9365-78E5-42EF-AA9A-839CEE0F71F4}" dt="2021-04-26T21:16:10.445" v="63"/>
          <ac:cxnSpMkLst>
            <pc:docMk/>
            <pc:sldMk cId="3161615786" sldId="256"/>
            <ac:cxnSpMk id="50" creationId="{BCDAEC91-5BCE-4B55-9CC0-43EF94CB734B}"/>
          </ac:cxnSpMkLst>
        </pc:cxnChg>
        <pc:cxnChg chg="add del">
          <ac:chgData name="Lundy, Emily R" userId="S::erl49@txstate.edu::0cb38ff3-5b72-446a-91af-e226810effa4" providerId="AD" clId="Web-{B8EE9365-78E5-42EF-AA9A-839CEE0F71F4}" dt="2021-04-26T21:09:37.351" v="34"/>
          <ac:cxnSpMkLst>
            <pc:docMk/>
            <pc:sldMk cId="3161615786" sldId="256"/>
            <ac:cxnSpMk id="51" creationId="{A57C1A16-B8AB-4D99-A195-A38F556A6486}"/>
          </ac:cxnSpMkLst>
        </pc:cxnChg>
        <pc:cxnChg chg="add del">
          <ac:chgData name="Lundy, Emily R" userId="S::erl49@txstate.edu::0cb38ff3-5b72-446a-91af-e226810effa4" providerId="AD" clId="Web-{B8EE9365-78E5-42EF-AA9A-839CEE0F71F4}" dt="2021-04-26T21:08:15.116" v="24"/>
          <ac:cxnSpMkLst>
            <pc:docMk/>
            <pc:sldMk cId="3161615786" sldId="256"/>
            <ac:cxnSpMk id="52" creationId="{A57C1A16-B8AB-4D99-A195-A38F556A6486}"/>
          </ac:cxnSpMkLst>
        </pc:cxnChg>
        <pc:cxnChg chg="add del">
          <ac:chgData name="Lundy, Emily R" userId="S::erl49@txstate.edu::0cb38ff3-5b72-446a-91af-e226810effa4" providerId="AD" clId="Web-{B8EE9365-78E5-42EF-AA9A-839CEE0F71F4}" dt="2021-04-26T21:09:37.351" v="34"/>
          <ac:cxnSpMkLst>
            <pc:docMk/>
            <pc:sldMk cId="3161615786" sldId="256"/>
            <ac:cxnSpMk id="53" creationId="{F8A9B20B-D1DD-4573-B5EC-558029519236}"/>
          </ac:cxnSpMkLst>
        </pc:cxnChg>
        <pc:cxnChg chg="add del">
          <ac:chgData name="Lundy, Emily R" userId="S::erl49@txstate.edu::0cb38ff3-5b72-446a-91af-e226810effa4" providerId="AD" clId="Web-{B8EE9365-78E5-42EF-AA9A-839CEE0F71F4}" dt="2021-04-26T21:08:15.116" v="24"/>
          <ac:cxnSpMkLst>
            <pc:docMk/>
            <pc:sldMk cId="3161615786" sldId="256"/>
            <ac:cxnSpMk id="54" creationId="{F8A9B20B-D1DD-4573-B5EC-558029519236}"/>
          </ac:cxnSpMkLst>
        </pc:cxnChg>
        <pc:cxnChg chg="add del">
          <ac:chgData name="Lundy, Emily R" userId="S::erl49@txstate.edu::0cb38ff3-5b72-446a-91af-e226810effa4" providerId="AD" clId="Web-{B8EE9365-78E5-42EF-AA9A-839CEE0F71F4}" dt="2021-04-26T21:10:43.491" v="39"/>
          <ac:cxnSpMkLst>
            <pc:docMk/>
            <pc:sldMk cId="3161615786" sldId="256"/>
            <ac:cxnSpMk id="75" creationId="{A57C1A16-B8AB-4D99-A195-A38F556A6486}"/>
          </ac:cxnSpMkLst>
        </pc:cxnChg>
        <pc:cxnChg chg="add del">
          <ac:chgData name="Lundy, Emily R" userId="S::erl49@txstate.edu::0cb38ff3-5b72-446a-91af-e226810effa4" providerId="AD" clId="Web-{B8EE9365-78E5-42EF-AA9A-839CEE0F71F4}" dt="2021-04-26T21:10:43.491" v="39"/>
          <ac:cxnSpMkLst>
            <pc:docMk/>
            <pc:sldMk cId="3161615786" sldId="256"/>
            <ac:cxnSpMk id="77" creationId="{F8A9B20B-D1DD-4573-B5EC-558029519236}"/>
          </ac:cxnSpMkLst>
        </pc:cxnChg>
        <pc:cxnChg chg="add del">
          <ac:chgData name="Lundy, Emily R" userId="S::erl49@txstate.edu::0cb38ff3-5b72-446a-91af-e226810effa4" providerId="AD" clId="Web-{B8EE9365-78E5-42EF-AA9A-839CEE0F71F4}" dt="2021-04-26T21:11:33.382" v="40"/>
          <ac:cxnSpMkLst>
            <pc:docMk/>
            <pc:sldMk cId="3161615786" sldId="256"/>
            <ac:cxnSpMk id="100" creationId="{81BB890B-70D4-42FE-A599-6AEF1A42D972}"/>
          </ac:cxnSpMkLst>
        </pc:cxnChg>
        <pc:cxnChg chg="add del">
          <ac:chgData name="Lundy, Emily R" userId="S::erl49@txstate.edu::0cb38ff3-5b72-446a-91af-e226810effa4" providerId="AD" clId="Web-{B8EE9365-78E5-42EF-AA9A-839CEE0F71F4}" dt="2021-04-26T21:35:10.857" v="89"/>
          <ac:cxnSpMkLst>
            <pc:docMk/>
            <pc:sldMk cId="3161615786" sldId="256"/>
            <ac:cxnSpMk id="101" creationId="{F8A9B20B-D1DD-4573-B5EC-558029519236}"/>
          </ac:cxnSpMkLst>
        </pc:cxnChg>
        <pc:cxnChg chg="add del">
          <ac:chgData name="Lundy, Emily R" userId="S::erl49@txstate.edu::0cb38ff3-5b72-446a-91af-e226810effa4" providerId="AD" clId="Web-{B8EE9365-78E5-42EF-AA9A-839CEE0F71F4}" dt="2021-04-26T21:11:33.382" v="40"/>
          <ac:cxnSpMkLst>
            <pc:docMk/>
            <pc:sldMk cId="3161615786" sldId="256"/>
            <ac:cxnSpMk id="102" creationId="{3842D646-B58C-43C8-8152-01BC782B725D}"/>
          </ac:cxnSpMkLst>
        </pc:cxnChg>
        <pc:cxnChg chg="add del">
          <ac:chgData name="Lundy, Emily R" userId="S::erl49@txstate.edu::0cb38ff3-5b72-446a-91af-e226810effa4" providerId="AD" clId="Web-{B8EE9365-78E5-42EF-AA9A-839CEE0F71F4}" dt="2021-04-26T21:35:23.045" v="91"/>
          <ac:cxnSpMkLst>
            <pc:docMk/>
            <pc:sldMk cId="3161615786" sldId="256"/>
            <ac:cxnSpMk id="120" creationId="{A57C1A16-B8AB-4D99-A195-A38F556A6486}"/>
          </ac:cxnSpMkLst>
        </pc:cxnChg>
        <pc:cxnChg chg="add del">
          <ac:chgData name="Lundy, Emily R" userId="S::erl49@txstate.edu::0cb38ff3-5b72-446a-91af-e226810effa4" providerId="AD" clId="Web-{B8EE9365-78E5-42EF-AA9A-839CEE0F71F4}" dt="2021-04-26T21:35:23.045" v="91"/>
          <ac:cxnSpMkLst>
            <pc:docMk/>
            <pc:sldMk cId="3161615786" sldId="256"/>
            <ac:cxnSpMk id="122" creationId="{F8A9B20B-D1DD-4573-B5EC-558029519236}"/>
          </ac:cxnSpMkLst>
        </pc:cxnChg>
      </pc:sldChg>
      <pc:sldChg chg="addSp delSp modSp new del mod setBg modClrScheme delDesignElem chgLayout">
        <pc:chgData name="Lundy, Emily R" userId="S::erl49@txstate.edu::0cb38ff3-5b72-446a-91af-e226810effa4" providerId="AD" clId="Web-{B8EE9365-78E5-42EF-AA9A-839CEE0F71F4}" dt="2021-04-26T22:23:36.938" v="291"/>
        <pc:sldMkLst>
          <pc:docMk/>
          <pc:sldMk cId="1023661237" sldId="257"/>
        </pc:sldMkLst>
        <pc:spChg chg="mod ord">
          <ac:chgData name="Lundy, Emily R" userId="S::erl49@txstate.edu::0cb38ff3-5b72-446a-91af-e226810effa4" providerId="AD" clId="Web-{B8EE9365-78E5-42EF-AA9A-839CEE0F71F4}" dt="2021-04-26T22:23:28.141" v="290" actId="1076"/>
          <ac:spMkLst>
            <pc:docMk/>
            <pc:sldMk cId="1023661237" sldId="257"/>
            <ac:spMk id="2" creationId="{767BE3B7-35F5-45F7-8755-0C0E33CD500C}"/>
          </ac:spMkLst>
        </pc:spChg>
        <pc:spChg chg="mod ord">
          <ac:chgData name="Lundy, Emily R" userId="S::erl49@txstate.edu::0cb38ff3-5b72-446a-91af-e226810effa4" providerId="AD" clId="Web-{B8EE9365-78E5-42EF-AA9A-839CEE0F71F4}" dt="2021-04-26T22:17:17.399" v="286"/>
          <ac:spMkLst>
            <pc:docMk/>
            <pc:sldMk cId="1023661237" sldId="257"/>
            <ac:spMk id="3" creationId="{8969BB46-183B-44CA-921A-76ED76A78074}"/>
          </ac:spMkLst>
        </pc:spChg>
        <pc:spChg chg="mod ord">
          <ac:chgData name="Lundy, Emily R" userId="S::erl49@txstate.edu::0cb38ff3-5b72-446a-91af-e226810effa4" providerId="AD" clId="Web-{B8EE9365-78E5-42EF-AA9A-839CEE0F71F4}" dt="2021-04-26T22:17:17.399" v="286"/>
          <ac:spMkLst>
            <pc:docMk/>
            <pc:sldMk cId="1023661237" sldId="257"/>
            <ac:spMk id="4" creationId="{8DDA5CE9-321D-4F55-8FCB-0A20FF3C6651}"/>
          </ac:spMkLst>
        </pc:spChg>
        <pc:spChg chg="add del">
          <ac:chgData name="Lundy, Emily R" userId="S::erl49@txstate.edu::0cb38ff3-5b72-446a-91af-e226810effa4" providerId="AD" clId="Web-{B8EE9365-78E5-42EF-AA9A-839CEE0F71F4}" dt="2021-04-26T22:17:17.399" v="286"/>
          <ac:spMkLst>
            <pc:docMk/>
            <pc:sldMk cId="1023661237" sldId="257"/>
            <ac:spMk id="9" creationId="{428D436F-9ACD-4C92-AFC8-C934C527A6A4}"/>
          </ac:spMkLst>
        </pc:spChg>
        <pc:spChg chg="add del">
          <ac:chgData name="Lundy, Emily R" userId="S::erl49@txstate.edu::0cb38ff3-5b72-446a-91af-e226810effa4" providerId="AD" clId="Web-{B8EE9365-78E5-42EF-AA9A-839CEE0F71F4}" dt="2021-04-26T22:17:17.399" v="286"/>
          <ac:spMkLst>
            <pc:docMk/>
            <pc:sldMk cId="1023661237" sldId="257"/>
            <ac:spMk id="11" creationId="{090538E0-A884-4E60-A6AB-77D830E2FCED}"/>
          </ac:spMkLst>
        </pc:spChg>
        <pc:spChg chg="add del">
          <ac:chgData name="Lundy, Emily R" userId="S::erl49@txstate.edu::0cb38ff3-5b72-446a-91af-e226810effa4" providerId="AD" clId="Web-{B8EE9365-78E5-42EF-AA9A-839CEE0F71F4}" dt="2021-04-26T22:17:17.399" v="286"/>
          <ac:spMkLst>
            <pc:docMk/>
            <pc:sldMk cId="1023661237" sldId="257"/>
            <ac:spMk id="13" creationId="{DB0D7DD0-1C67-4D4C-9E06-678233DB8468}"/>
          </ac:spMkLst>
        </pc:spChg>
      </pc:sldChg>
      <pc:sldChg chg="addSp delSp modSp new del mod setBg modClrScheme setClrOvrMap delDesignElem chgLayout">
        <pc:chgData name="Lundy, Emily R" userId="S::erl49@txstate.edu::0cb38ff3-5b72-446a-91af-e226810effa4" providerId="AD" clId="Web-{B8EE9365-78E5-42EF-AA9A-839CEE0F71F4}" dt="2021-04-26T22:03:25.853" v="264"/>
        <pc:sldMkLst>
          <pc:docMk/>
          <pc:sldMk cId="2839881800" sldId="257"/>
        </pc:sldMkLst>
        <pc:spChg chg="mod ord">
          <ac:chgData name="Lundy, Emily R" userId="S::erl49@txstate.edu::0cb38ff3-5b72-446a-91af-e226810effa4" providerId="AD" clId="Web-{B8EE9365-78E5-42EF-AA9A-839CEE0F71F4}" dt="2021-04-26T22:03:17.618" v="263"/>
          <ac:spMkLst>
            <pc:docMk/>
            <pc:sldMk cId="2839881800" sldId="257"/>
            <ac:spMk id="2" creationId="{C46D3BB3-87BC-40F3-A19E-877BC8DBD10B}"/>
          </ac:spMkLst>
        </pc:spChg>
        <pc:spChg chg="mod ord">
          <ac:chgData name="Lundy, Emily R" userId="S::erl49@txstate.edu::0cb38ff3-5b72-446a-91af-e226810effa4" providerId="AD" clId="Web-{B8EE9365-78E5-42EF-AA9A-839CEE0F71F4}" dt="2021-04-26T22:03:17.618" v="263"/>
          <ac:spMkLst>
            <pc:docMk/>
            <pc:sldMk cId="2839881800" sldId="257"/>
            <ac:spMk id="3" creationId="{7517D189-D333-4485-B16F-2DDBB2CCBA49}"/>
          </ac:spMkLst>
        </pc:spChg>
        <pc:spChg chg="mod ord">
          <ac:chgData name="Lundy, Emily R" userId="S::erl49@txstate.edu::0cb38ff3-5b72-446a-91af-e226810effa4" providerId="AD" clId="Web-{B8EE9365-78E5-42EF-AA9A-839CEE0F71F4}" dt="2021-04-26T22:03:17.618" v="263"/>
          <ac:spMkLst>
            <pc:docMk/>
            <pc:sldMk cId="2839881800" sldId="257"/>
            <ac:spMk id="4" creationId="{8177402B-28B4-4010-B1B9-B982AF4BFD21}"/>
          </ac:spMkLst>
        </pc:spChg>
        <pc:spChg chg="add del">
          <ac:chgData name="Lundy, Emily R" userId="S::erl49@txstate.edu::0cb38ff3-5b72-446a-91af-e226810effa4" providerId="AD" clId="Web-{B8EE9365-78E5-42EF-AA9A-839CEE0F71F4}" dt="2021-04-26T22:02:42.805" v="261"/>
          <ac:spMkLst>
            <pc:docMk/>
            <pc:sldMk cId="2839881800" sldId="257"/>
            <ac:spMk id="9" creationId="{2A6B319F-86FE-4754-878E-06F0804D882B}"/>
          </ac:spMkLst>
        </pc:spChg>
        <pc:spChg chg="add del">
          <ac:chgData name="Lundy, Emily R" userId="S::erl49@txstate.edu::0cb38ff3-5b72-446a-91af-e226810effa4" providerId="AD" clId="Web-{B8EE9365-78E5-42EF-AA9A-839CEE0F71F4}" dt="2021-04-26T22:02:42.805" v="261"/>
          <ac:spMkLst>
            <pc:docMk/>
            <pc:sldMk cId="2839881800" sldId="257"/>
            <ac:spMk id="11" creationId="{DCF7D1B5-3477-499F-ACC5-2C8B07F4EDB3}"/>
          </ac:spMkLst>
        </pc:spChg>
        <pc:spChg chg="add del">
          <ac:chgData name="Lundy, Emily R" userId="S::erl49@txstate.edu::0cb38ff3-5b72-446a-91af-e226810effa4" providerId="AD" clId="Web-{B8EE9365-78E5-42EF-AA9A-839CEE0F71F4}" dt="2021-04-26T22:03:17.618" v="263"/>
          <ac:spMkLst>
            <pc:docMk/>
            <pc:sldMk cId="2839881800" sldId="257"/>
            <ac:spMk id="16" creationId="{1E214AA7-F028-4A0D-8698-61AEC754D1BC}"/>
          </ac:spMkLst>
        </pc:spChg>
        <pc:cxnChg chg="add del">
          <ac:chgData name="Lundy, Emily R" userId="S::erl49@txstate.edu::0cb38ff3-5b72-446a-91af-e226810effa4" providerId="AD" clId="Web-{B8EE9365-78E5-42EF-AA9A-839CEE0F71F4}" dt="2021-04-26T22:03:17.618" v="263"/>
          <ac:cxnSpMkLst>
            <pc:docMk/>
            <pc:sldMk cId="2839881800" sldId="257"/>
            <ac:cxnSpMk id="18" creationId="{D6206FDC-2777-4D7F-AF9C-73413DA664C9}"/>
          </ac:cxnSpMkLst>
        </pc:cxnChg>
      </pc:sldChg>
      <pc:sldChg chg="modSp new del mod modClrScheme chgLayout">
        <pc:chgData name="Lundy, Emily R" userId="S::erl49@txstate.edu::0cb38ff3-5b72-446a-91af-e226810effa4" providerId="AD" clId="Web-{B8EE9365-78E5-42EF-AA9A-839CEE0F71F4}" dt="2021-04-26T22:03:28.134" v="265"/>
        <pc:sldMkLst>
          <pc:docMk/>
          <pc:sldMk cId="725290368" sldId="258"/>
        </pc:sldMkLst>
        <pc:spChg chg="mod ord">
          <ac:chgData name="Lundy, Emily R" userId="S::erl49@txstate.edu::0cb38ff3-5b72-446a-91af-e226810effa4" providerId="AD" clId="Web-{B8EE9365-78E5-42EF-AA9A-839CEE0F71F4}" dt="2021-04-26T22:03:17.618" v="263"/>
          <ac:spMkLst>
            <pc:docMk/>
            <pc:sldMk cId="725290368" sldId="258"/>
            <ac:spMk id="2" creationId="{0A88BC4C-5758-48FA-8683-B4C0161CA6D0}"/>
          </ac:spMkLst>
        </pc:spChg>
        <pc:spChg chg="mod ord">
          <ac:chgData name="Lundy, Emily R" userId="S::erl49@txstate.edu::0cb38ff3-5b72-446a-91af-e226810effa4" providerId="AD" clId="Web-{B8EE9365-78E5-42EF-AA9A-839CEE0F71F4}" dt="2021-04-26T22:03:17.618" v="263"/>
          <ac:spMkLst>
            <pc:docMk/>
            <pc:sldMk cId="725290368" sldId="258"/>
            <ac:spMk id="3" creationId="{E6CA4516-6B8A-4E91-BC1E-0DE8589606B7}"/>
          </ac:spMkLst>
        </pc:spChg>
        <pc:spChg chg="mod ord">
          <ac:chgData name="Lundy, Emily R" userId="S::erl49@txstate.edu::0cb38ff3-5b72-446a-91af-e226810effa4" providerId="AD" clId="Web-{B8EE9365-78E5-42EF-AA9A-839CEE0F71F4}" dt="2021-04-26T22:03:17.618" v="263"/>
          <ac:spMkLst>
            <pc:docMk/>
            <pc:sldMk cId="725290368" sldId="258"/>
            <ac:spMk id="4" creationId="{48528957-F4BA-4934-9548-FAA0AEDB3A7A}"/>
          </ac:spMkLst>
        </pc:spChg>
      </pc:sldChg>
      <pc:sldChg chg="addSp delSp modSp new del mod setBg modClrScheme setClrOvrMap chgLayout">
        <pc:chgData name="Lundy, Emily R" userId="S::erl49@txstate.edu::0cb38ff3-5b72-446a-91af-e226810effa4" providerId="AD" clId="Web-{B8EE9365-78E5-42EF-AA9A-839CEE0F71F4}" dt="2021-04-27T17:53:49.630" v="657"/>
        <pc:sldMkLst>
          <pc:docMk/>
          <pc:sldMk cId="3689632019" sldId="258"/>
        </pc:sldMkLst>
        <pc:spChg chg="mod ord">
          <ac:chgData name="Lundy, Emily R" userId="S::erl49@txstate.edu::0cb38ff3-5b72-446a-91af-e226810effa4" providerId="AD" clId="Web-{B8EE9365-78E5-42EF-AA9A-839CEE0F71F4}" dt="2021-04-27T17:44:37.989" v="532" actId="1076"/>
          <ac:spMkLst>
            <pc:docMk/>
            <pc:sldMk cId="3689632019" sldId="258"/>
            <ac:spMk id="2" creationId="{B0C83385-927C-4B3A-AE3C-0B8C06B70DE0}"/>
          </ac:spMkLst>
        </pc:spChg>
        <pc:spChg chg="mod ord">
          <ac:chgData name="Lundy, Emily R" userId="S::erl49@txstate.edu::0cb38ff3-5b72-446a-91af-e226810effa4" providerId="AD" clId="Web-{B8EE9365-78E5-42EF-AA9A-839CEE0F71F4}" dt="2021-04-26T22:27:09.269" v="311"/>
          <ac:spMkLst>
            <pc:docMk/>
            <pc:sldMk cId="3689632019" sldId="258"/>
            <ac:spMk id="3" creationId="{68ADD29F-C77C-49B5-9A5A-916F7C1553C9}"/>
          </ac:spMkLst>
        </pc:spChg>
        <pc:spChg chg="mod ord">
          <ac:chgData name="Lundy, Emily R" userId="S::erl49@txstate.edu::0cb38ff3-5b72-446a-91af-e226810effa4" providerId="AD" clId="Web-{B8EE9365-78E5-42EF-AA9A-839CEE0F71F4}" dt="2021-04-26T22:27:09.269" v="311"/>
          <ac:spMkLst>
            <pc:docMk/>
            <pc:sldMk cId="3689632019" sldId="258"/>
            <ac:spMk id="4" creationId="{928677E7-4421-4074-9704-FFA58E5C414C}"/>
          </ac:spMkLst>
        </pc:spChg>
        <pc:spChg chg="add del mod">
          <ac:chgData name="Lundy, Emily R" userId="S::erl49@txstate.edu::0cb38ff3-5b72-446a-91af-e226810effa4" providerId="AD" clId="Web-{B8EE9365-78E5-42EF-AA9A-839CEE0F71F4}" dt="2021-04-26T22:25:13.127" v="301"/>
          <ac:spMkLst>
            <pc:docMk/>
            <pc:sldMk cId="3689632019" sldId="258"/>
            <ac:spMk id="5" creationId="{FA5BFF75-E9D6-46C5-AF6A-06595BD7D8A1}"/>
          </ac:spMkLst>
        </pc:spChg>
        <pc:spChg chg="add del">
          <ac:chgData name="Lundy, Emily R" userId="S::erl49@txstate.edu::0cb38ff3-5b72-446a-91af-e226810effa4" providerId="AD" clId="Web-{B8EE9365-78E5-42EF-AA9A-839CEE0F71F4}" dt="2021-04-26T22:23:52.094" v="294"/>
          <ac:spMkLst>
            <pc:docMk/>
            <pc:sldMk cId="3689632019" sldId="258"/>
            <ac:spMk id="9" creationId="{D8515DC8-3701-44EB-999C-D5402B90C956}"/>
          </ac:spMkLst>
        </pc:spChg>
        <pc:spChg chg="add del">
          <ac:chgData name="Lundy, Emily R" userId="S::erl49@txstate.edu::0cb38ff3-5b72-446a-91af-e226810effa4" providerId="AD" clId="Web-{B8EE9365-78E5-42EF-AA9A-839CEE0F71F4}" dt="2021-04-26T22:26:26.737" v="303"/>
          <ac:spMkLst>
            <pc:docMk/>
            <pc:sldMk cId="3689632019" sldId="258"/>
            <ac:spMk id="14" creationId="{FEF085B8-A2C0-4A6F-B663-CCC56F3CD373}"/>
          </ac:spMkLst>
        </pc:spChg>
        <pc:spChg chg="add del">
          <ac:chgData name="Lundy, Emily R" userId="S::erl49@txstate.edu::0cb38ff3-5b72-446a-91af-e226810effa4" providerId="AD" clId="Web-{B8EE9365-78E5-42EF-AA9A-839CEE0F71F4}" dt="2021-04-26T22:26:26.737" v="303"/>
          <ac:spMkLst>
            <pc:docMk/>
            <pc:sldMk cId="3689632019" sldId="258"/>
            <ac:spMk id="16" creationId="{2658F6D6-96E0-421A-96D6-3DF404008543}"/>
          </ac:spMkLst>
        </pc:spChg>
        <pc:spChg chg="add del">
          <ac:chgData name="Lundy, Emily R" userId="S::erl49@txstate.edu::0cb38ff3-5b72-446a-91af-e226810effa4" providerId="AD" clId="Web-{B8EE9365-78E5-42EF-AA9A-839CEE0F71F4}" dt="2021-04-26T22:26:26.737" v="303"/>
          <ac:spMkLst>
            <pc:docMk/>
            <pc:sldMk cId="3689632019" sldId="258"/>
            <ac:spMk id="18" creationId="{3CF62545-93A0-4FD5-9B48-48DCA794CBA1}"/>
          </ac:spMkLst>
        </pc:spChg>
        <pc:spChg chg="add del">
          <ac:chgData name="Lundy, Emily R" userId="S::erl49@txstate.edu::0cb38ff3-5b72-446a-91af-e226810effa4" providerId="AD" clId="Web-{B8EE9365-78E5-42EF-AA9A-839CEE0F71F4}" dt="2021-04-26T22:26:32.706" v="305"/>
          <ac:spMkLst>
            <pc:docMk/>
            <pc:sldMk cId="3689632019" sldId="258"/>
            <ac:spMk id="23" creationId="{4C608BEB-860E-4094-8511-78603564A75E}"/>
          </ac:spMkLst>
        </pc:spChg>
        <pc:spChg chg="add del">
          <ac:chgData name="Lundy, Emily R" userId="S::erl49@txstate.edu::0cb38ff3-5b72-446a-91af-e226810effa4" providerId="AD" clId="Web-{B8EE9365-78E5-42EF-AA9A-839CEE0F71F4}" dt="2021-04-26T22:27:09.269" v="311"/>
          <ac:spMkLst>
            <pc:docMk/>
            <pc:sldMk cId="3689632019" sldId="258"/>
            <ac:spMk id="30" creationId="{FEF085B8-A2C0-4A6F-B663-CCC56F3CD373}"/>
          </ac:spMkLst>
        </pc:spChg>
        <pc:spChg chg="add del">
          <ac:chgData name="Lundy, Emily R" userId="S::erl49@txstate.edu::0cb38ff3-5b72-446a-91af-e226810effa4" providerId="AD" clId="Web-{B8EE9365-78E5-42EF-AA9A-839CEE0F71F4}" dt="2021-04-26T22:27:09.269" v="311"/>
          <ac:spMkLst>
            <pc:docMk/>
            <pc:sldMk cId="3689632019" sldId="258"/>
            <ac:spMk id="32" creationId="{2658F6D6-96E0-421A-96D6-3DF404008543}"/>
          </ac:spMkLst>
        </pc:spChg>
        <pc:spChg chg="add del">
          <ac:chgData name="Lundy, Emily R" userId="S::erl49@txstate.edu::0cb38ff3-5b72-446a-91af-e226810effa4" providerId="AD" clId="Web-{B8EE9365-78E5-42EF-AA9A-839CEE0F71F4}" dt="2021-04-26T22:27:09.269" v="311"/>
          <ac:spMkLst>
            <pc:docMk/>
            <pc:sldMk cId="3689632019" sldId="258"/>
            <ac:spMk id="34" creationId="{3CF62545-93A0-4FD5-9B48-48DCA794CBA1}"/>
          </ac:spMkLst>
        </pc:spChg>
        <pc:spChg chg="add">
          <ac:chgData name="Lundy, Emily R" userId="S::erl49@txstate.edu::0cb38ff3-5b72-446a-91af-e226810effa4" providerId="AD" clId="Web-{B8EE9365-78E5-42EF-AA9A-839CEE0F71F4}" dt="2021-04-26T22:27:09.269" v="311"/>
          <ac:spMkLst>
            <pc:docMk/>
            <pc:sldMk cId="3689632019" sldId="258"/>
            <ac:spMk id="39" creationId="{1E214AA7-F028-4A0D-8698-61AEC754D1BC}"/>
          </ac:spMkLst>
        </pc:spChg>
        <pc:cxnChg chg="add del">
          <ac:chgData name="Lundy, Emily R" userId="S::erl49@txstate.edu::0cb38ff3-5b72-446a-91af-e226810effa4" providerId="AD" clId="Web-{B8EE9365-78E5-42EF-AA9A-839CEE0F71F4}" dt="2021-04-26T22:26:32.706" v="305"/>
          <ac:cxnSpMkLst>
            <pc:docMk/>
            <pc:sldMk cId="3689632019" sldId="258"/>
            <ac:cxnSpMk id="25" creationId="{1F16A8D4-FE87-4604-88B2-394B5D1EB437}"/>
          </ac:cxnSpMkLst>
        </pc:cxnChg>
        <pc:cxnChg chg="add">
          <ac:chgData name="Lundy, Emily R" userId="S::erl49@txstate.edu::0cb38ff3-5b72-446a-91af-e226810effa4" providerId="AD" clId="Web-{B8EE9365-78E5-42EF-AA9A-839CEE0F71F4}" dt="2021-04-26T22:27:09.269" v="311"/>
          <ac:cxnSpMkLst>
            <pc:docMk/>
            <pc:sldMk cId="3689632019" sldId="258"/>
            <ac:cxnSpMk id="41" creationId="{D6206FDC-2777-4D7F-AF9C-73413DA664C9}"/>
          </ac:cxnSpMkLst>
        </pc:cxnChg>
      </pc:sldChg>
      <pc:sldChg chg="addSp modSp new del mod modClrScheme chgLayout">
        <pc:chgData name="Lundy, Emily R" userId="S::erl49@txstate.edu::0cb38ff3-5b72-446a-91af-e226810effa4" providerId="AD" clId="Web-{B8EE9365-78E5-42EF-AA9A-839CEE0F71F4}" dt="2021-04-26T22:27:43.317" v="315"/>
        <pc:sldMkLst>
          <pc:docMk/>
          <pc:sldMk cId="1105962568" sldId="259"/>
        </pc:sldMkLst>
        <pc:spChg chg="mod ord">
          <ac:chgData name="Lundy, Emily R" userId="S::erl49@txstate.edu::0cb38ff3-5b72-446a-91af-e226810effa4" providerId="AD" clId="Web-{B8EE9365-78E5-42EF-AA9A-839CEE0F71F4}" dt="2021-04-26T22:27:39.067" v="314"/>
          <ac:spMkLst>
            <pc:docMk/>
            <pc:sldMk cId="1105962568" sldId="259"/>
            <ac:spMk id="2" creationId="{29E6EFDE-BB93-486A-9297-E48354CBA3E7}"/>
          </ac:spMkLst>
        </pc:spChg>
        <pc:spChg chg="mod ord">
          <ac:chgData name="Lundy, Emily R" userId="S::erl49@txstate.edu::0cb38ff3-5b72-446a-91af-e226810effa4" providerId="AD" clId="Web-{B8EE9365-78E5-42EF-AA9A-839CEE0F71F4}" dt="2021-04-26T22:27:39.067" v="314"/>
          <ac:spMkLst>
            <pc:docMk/>
            <pc:sldMk cId="1105962568" sldId="259"/>
            <ac:spMk id="3" creationId="{3723E273-7431-4A3D-AC3E-A210E24C88A5}"/>
          </ac:spMkLst>
        </pc:spChg>
        <pc:spChg chg="mod ord">
          <ac:chgData name="Lundy, Emily R" userId="S::erl49@txstate.edu::0cb38ff3-5b72-446a-91af-e226810effa4" providerId="AD" clId="Web-{B8EE9365-78E5-42EF-AA9A-839CEE0F71F4}" dt="2021-04-26T22:27:39.067" v="314"/>
          <ac:spMkLst>
            <pc:docMk/>
            <pc:sldMk cId="1105962568" sldId="259"/>
            <ac:spMk id="4" creationId="{70E7DDA6-4EA0-4658-9262-6533607E8F5B}"/>
          </ac:spMkLst>
        </pc:spChg>
        <pc:spChg chg="add mod ord">
          <ac:chgData name="Lundy, Emily R" userId="S::erl49@txstate.edu::0cb38ff3-5b72-446a-91af-e226810effa4" providerId="AD" clId="Web-{B8EE9365-78E5-42EF-AA9A-839CEE0F71F4}" dt="2021-04-26T22:27:39.067" v="314"/>
          <ac:spMkLst>
            <pc:docMk/>
            <pc:sldMk cId="1105962568" sldId="259"/>
            <ac:spMk id="5" creationId="{A335BFEF-15D7-4C5E-AA85-EEE9C17FE1C8}"/>
          </ac:spMkLst>
        </pc:spChg>
        <pc:spChg chg="add mod ord">
          <ac:chgData name="Lundy, Emily R" userId="S::erl49@txstate.edu::0cb38ff3-5b72-446a-91af-e226810effa4" providerId="AD" clId="Web-{B8EE9365-78E5-42EF-AA9A-839CEE0F71F4}" dt="2021-04-26T22:27:39.067" v="314"/>
          <ac:spMkLst>
            <pc:docMk/>
            <pc:sldMk cId="1105962568" sldId="259"/>
            <ac:spMk id="6" creationId="{DD44022B-B3D0-4F42-9AB8-83F7C3226246}"/>
          </ac:spMkLst>
        </pc:spChg>
      </pc:sldChg>
      <pc:sldChg chg="new del">
        <pc:chgData name="Lundy, Emily R" userId="S::erl49@txstate.edu::0cb38ff3-5b72-446a-91af-e226810effa4" providerId="AD" clId="Web-{B8EE9365-78E5-42EF-AA9A-839CEE0F71F4}" dt="2021-04-26T22:32:05.244" v="362"/>
        <pc:sldMkLst>
          <pc:docMk/>
          <pc:sldMk cId="2432034300" sldId="259"/>
        </pc:sldMkLst>
      </pc:sldChg>
      <pc:sldChg chg="modSp new del mod modClrScheme chgLayout">
        <pc:chgData name="Lundy, Emily R" userId="S::erl49@txstate.edu::0cb38ff3-5b72-446a-91af-e226810effa4" providerId="AD" clId="Web-{B8EE9365-78E5-42EF-AA9A-839CEE0F71F4}" dt="2021-04-26T22:03:30.149" v="266"/>
        <pc:sldMkLst>
          <pc:docMk/>
          <pc:sldMk cId="3581486153" sldId="259"/>
        </pc:sldMkLst>
        <pc:spChg chg="mod ord">
          <ac:chgData name="Lundy, Emily R" userId="S::erl49@txstate.edu::0cb38ff3-5b72-446a-91af-e226810effa4" providerId="AD" clId="Web-{B8EE9365-78E5-42EF-AA9A-839CEE0F71F4}" dt="2021-04-26T22:03:17.618" v="263"/>
          <ac:spMkLst>
            <pc:docMk/>
            <pc:sldMk cId="3581486153" sldId="259"/>
            <ac:spMk id="2" creationId="{6E9447E2-C352-4247-A42F-695D3A813B4F}"/>
          </ac:spMkLst>
        </pc:spChg>
        <pc:spChg chg="mod ord">
          <ac:chgData name="Lundy, Emily R" userId="S::erl49@txstate.edu::0cb38ff3-5b72-446a-91af-e226810effa4" providerId="AD" clId="Web-{B8EE9365-78E5-42EF-AA9A-839CEE0F71F4}" dt="2021-04-26T22:03:17.618" v="263"/>
          <ac:spMkLst>
            <pc:docMk/>
            <pc:sldMk cId="3581486153" sldId="259"/>
            <ac:spMk id="3" creationId="{A03FD135-7904-4DBD-A128-97DBFDA5463F}"/>
          </ac:spMkLst>
        </pc:spChg>
        <pc:spChg chg="mod ord">
          <ac:chgData name="Lundy, Emily R" userId="S::erl49@txstate.edu::0cb38ff3-5b72-446a-91af-e226810effa4" providerId="AD" clId="Web-{B8EE9365-78E5-42EF-AA9A-839CEE0F71F4}" dt="2021-04-26T22:03:17.618" v="263"/>
          <ac:spMkLst>
            <pc:docMk/>
            <pc:sldMk cId="3581486153" sldId="259"/>
            <ac:spMk id="4" creationId="{C02C0E59-5551-4233-98FB-DE7713F5A7EE}"/>
          </ac:spMkLst>
        </pc:spChg>
      </pc:sldChg>
      <pc:sldChg chg="addSp modSp new del mod setBg modClrScheme setClrOvrMap chgLayout">
        <pc:chgData name="Lundy, Emily R" userId="S::erl49@txstate.edu::0cb38ff3-5b72-446a-91af-e226810effa4" providerId="AD" clId="Web-{B8EE9365-78E5-42EF-AA9A-839CEE0F71F4}" dt="2021-04-26T22:27:00.769" v="308"/>
        <pc:sldMkLst>
          <pc:docMk/>
          <pc:sldMk cId="3694453580" sldId="259"/>
        </pc:sldMkLst>
        <pc:spChg chg="mod ord">
          <ac:chgData name="Lundy, Emily R" userId="S::erl49@txstate.edu::0cb38ff3-5b72-446a-91af-e226810effa4" providerId="AD" clId="Web-{B8EE9365-78E5-42EF-AA9A-839CEE0F71F4}" dt="2021-04-26T22:26:38.425" v="306"/>
          <ac:spMkLst>
            <pc:docMk/>
            <pc:sldMk cId="3694453580" sldId="259"/>
            <ac:spMk id="2" creationId="{61F3F0AB-A14B-4C95-8C0F-681C8D638563}"/>
          </ac:spMkLst>
        </pc:spChg>
        <pc:spChg chg="mod ord">
          <ac:chgData name="Lundy, Emily R" userId="S::erl49@txstate.edu::0cb38ff3-5b72-446a-91af-e226810effa4" providerId="AD" clId="Web-{B8EE9365-78E5-42EF-AA9A-839CEE0F71F4}" dt="2021-04-26T22:26:38.425" v="306"/>
          <ac:spMkLst>
            <pc:docMk/>
            <pc:sldMk cId="3694453580" sldId="259"/>
            <ac:spMk id="3" creationId="{ACC27DB6-7AC5-4CA5-BB92-9193887DE905}"/>
          </ac:spMkLst>
        </pc:spChg>
        <pc:spChg chg="mod ord">
          <ac:chgData name="Lundy, Emily R" userId="S::erl49@txstate.edu::0cb38ff3-5b72-446a-91af-e226810effa4" providerId="AD" clId="Web-{B8EE9365-78E5-42EF-AA9A-839CEE0F71F4}" dt="2021-04-26T22:26:38.425" v="306"/>
          <ac:spMkLst>
            <pc:docMk/>
            <pc:sldMk cId="3694453580" sldId="259"/>
            <ac:spMk id="4" creationId="{D4B068E6-19C3-462D-A60E-117B2CCD0768}"/>
          </ac:spMkLst>
        </pc:spChg>
        <pc:spChg chg="add">
          <ac:chgData name="Lundy, Emily R" userId="S::erl49@txstate.edu::0cb38ff3-5b72-446a-91af-e226810effa4" providerId="AD" clId="Web-{B8EE9365-78E5-42EF-AA9A-839CEE0F71F4}" dt="2021-04-26T22:26:38.425" v="306"/>
          <ac:spMkLst>
            <pc:docMk/>
            <pc:sldMk cId="3694453580" sldId="259"/>
            <ac:spMk id="9" creationId="{D8515DC8-3701-44EB-999C-D5402B90C956}"/>
          </ac:spMkLst>
        </pc:spChg>
      </pc:sldChg>
      <pc:sldChg chg="new del">
        <pc:chgData name="Lundy, Emily R" userId="S::erl49@txstate.edu::0cb38ff3-5b72-446a-91af-e226810effa4" providerId="AD" clId="Web-{B8EE9365-78E5-42EF-AA9A-839CEE0F71F4}" dt="2021-04-26T22:28:18.161" v="324"/>
        <pc:sldMkLst>
          <pc:docMk/>
          <pc:sldMk cId="4187398252" sldId="259"/>
        </pc:sldMkLst>
      </pc:sldChg>
      <pc:sldChg chg="modSp new del mod modClrScheme chgLayout">
        <pc:chgData name="Lundy, Emily R" userId="S::erl49@txstate.edu::0cb38ff3-5b72-446a-91af-e226810effa4" providerId="AD" clId="Web-{B8EE9365-78E5-42EF-AA9A-839CEE0F71F4}" dt="2021-04-26T22:27:02.832" v="309"/>
        <pc:sldMkLst>
          <pc:docMk/>
          <pc:sldMk cId="444346411" sldId="260"/>
        </pc:sldMkLst>
        <pc:spChg chg="mod ord">
          <ac:chgData name="Lundy, Emily R" userId="S::erl49@txstate.edu::0cb38ff3-5b72-446a-91af-e226810effa4" providerId="AD" clId="Web-{B8EE9365-78E5-42EF-AA9A-839CEE0F71F4}" dt="2021-04-26T22:17:17.399" v="286"/>
          <ac:spMkLst>
            <pc:docMk/>
            <pc:sldMk cId="444346411" sldId="260"/>
            <ac:spMk id="2" creationId="{49E6BB10-EA7A-4AC1-BE5C-F177AF4D337B}"/>
          </ac:spMkLst>
        </pc:spChg>
        <pc:spChg chg="mod ord">
          <ac:chgData name="Lundy, Emily R" userId="S::erl49@txstate.edu::0cb38ff3-5b72-446a-91af-e226810effa4" providerId="AD" clId="Web-{B8EE9365-78E5-42EF-AA9A-839CEE0F71F4}" dt="2021-04-26T22:17:17.399" v="286"/>
          <ac:spMkLst>
            <pc:docMk/>
            <pc:sldMk cId="444346411" sldId="260"/>
            <ac:spMk id="3" creationId="{39A24BD3-CB47-4549-B624-B9E035863D62}"/>
          </ac:spMkLst>
        </pc:spChg>
        <pc:spChg chg="mod ord">
          <ac:chgData name="Lundy, Emily R" userId="S::erl49@txstate.edu::0cb38ff3-5b72-446a-91af-e226810effa4" providerId="AD" clId="Web-{B8EE9365-78E5-42EF-AA9A-839CEE0F71F4}" dt="2021-04-26T22:17:17.399" v="286"/>
          <ac:spMkLst>
            <pc:docMk/>
            <pc:sldMk cId="444346411" sldId="260"/>
            <ac:spMk id="4" creationId="{F338F018-DC19-43A0-A008-F6ED8DE0DE11}"/>
          </ac:spMkLst>
        </pc:spChg>
      </pc:sldChg>
      <pc:sldChg chg="addSp delSp modSp add del mod replId setBg">
        <pc:chgData name="Lundy, Emily R" userId="S::erl49@txstate.edu::0cb38ff3-5b72-446a-91af-e226810effa4" providerId="AD" clId="Web-{B8EE9365-78E5-42EF-AA9A-839CEE0F71F4}" dt="2021-04-26T22:29:27.100" v="329"/>
        <pc:sldMkLst>
          <pc:docMk/>
          <pc:sldMk cId="1263162017" sldId="260"/>
        </pc:sldMkLst>
        <pc:spChg chg="mod">
          <ac:chgData name="Lundy, Emily R" userId="S::erl49@txstate.edu::0cb38ff3-5b72-446a-91af-e226810effa4" providerId="AD" clId="Web-{B8EE9365-78E5-42EF-AA9A-839CEE0F71F4}" dt="2021-04-26T22:29:09.740" v="327"/>
          <ac:spMkLst>
            <pc:docMk/>
            <pc:sldMk cId="1263162017" sldId="260"/>
            <ac:spMk id="2" creationId="{B0C83385-927C-4B3A-AE3C-0B8C06B70DE0}"/>
          </ac:spMkLst>
        </pc:spChg>
        <pc:spChg chg="mod">
          <ac:chgData name="Lundy, Emily R" userId="S::erl49@txstate.edu::0cb38ff3-5b72-446a-91af-e226810effa4" providerId="AD" clId="Web-{B8EE9365-78E5-42EF-AA9A-839CEE0F71F4}" dt="2021-04-26T22:29:09.740" v="327"/>
          <ac:spMkLst>
            <pc:docMk/>
            <pc:sldMk cId="1263162017" sldId="260"/>
            <ac:spMk id="3" creationId="{68ADD29F-C77C-49B5-9A5A-916F7C1553C9}"/>
          </ac:spMkLst>
        </pc:spChg>
        <pc:spChg chg="mod">
          <ac:chgData name="Lundy, Emily R" userId="S::erl49@txstate.edu::0cb38ff3-5b72-446a-91af-e226810effa4" providerId="AD" clId="Web-{B8EE9365-78E5-42EF-AA9A-839CEE0F71F4}" dt="2021-04-26T22:29:09.740" v="327"/>
          <ac:spMkLst>
            <pc:docMk/>
            <pc:sldMk cId="1263162017" sldId="260"/>
            <ac:spMk id="4" creationId="{928677E7-4421-4074-9704-FFA58E5C414C}"/>
          </ac:spMkLst>
        </pc:spChg>
        <pc:spChg chg="del">
          <ac:chgData name="Lundy, Emily R" userId="S::erl49@txstate.edu::0cb38ff3-5b72-446a-91af-e226810effa4" providerId="AD" clId="Web-{B8EE9365-78E5-42EF-AA9A-839CEE0F71F4}" dt="2021-04-26T22:29:09.740" v="327"/>
          <ac:spMkLst>
            <pc:docMk/>
            <pc:sldMk cId="1263162017" sldId="260"/>
            <ac:spMk id="39" creationId="{1E214AA7-F028-4A0D-8698-61AEC754D1BC}"/>
          </ac:spMkLst>
        </pc:spChg>
        <pc:spChg chg="add">
          <ac:chgData name="Lundy, Emily R" userId="S::erl49@txstate.edu::0cb38ff3-5b72-446a-91af-e226810effa4" providerId="AD" clId="Web-{B8EE9365-78E5-42EF-AA9A-839CEE0F71F4}" dt="2021-04-26T22:29:09.740" v="327"/>
          <ac:spMkLst>
            <pc:docMk/>
            <pc:sldMk cId="1263162017" sldId="260"/>
            <ac:spMk id="46" creationId="{FEF085B8-A2C0-4A6F-B663-CCC56F3CD373}"/>
          </ac:spMkLst>
        </pc:spChg>
        <pc:spChg chg="add">
          <ac:chgData name="Lundy, Emily R" userId="S::erl49@txstate.edu::0cb38ff3-5b72-446a-91af-e226810effa4" providerId="AD" clId="Web-{B8EE9365-78E5-42EF-AA9A-839CEE0F71F4}" dt="2021-04-26T22:29:09.740" v="327"/>
          <ac:spMkLst>
            <pc:docMk/>
            <pc:sldMk cId="1263162017" sldId="260"/>
            <ac:spMk id="48" creationId="{2658F6D6-96E0-421A-96D6-3DF404008543}"/>
          </ac:spMkLst>
        </pc:spChg>
        <pc:spChg chg="add">
          <ac:chgData name="Lundy, Emily R" userId="S::erl49@txstate.edu::0cb38ff3-5b72-446a-91af-e226810effa4" providerId="AD" clId="Web-{B8EE9365-78E5-42EF-AA9A-839CEE0F71F4}" dt="2021-04-26T22:29:09.740" v="327"/>
          <ac:spMkLst>
            <pc:docMk/>
            <pc:sldMk cId="1263162017" sldId="260"/>
            <ac:spMk id="50" creationId="{3CF62545-93A0-4FD5-9B48-48DCA794CBA1}"/>
          </ac:spMkLst>
        </pc:spChg>
        <pc:cxnChg chg="del">
          <ac:chgData name="Lundy, Emily R" userId="S::erl49@txstate.edu::0cb38ff3-5b72-446a-91af-e226810effa4" providerId="AD" clId="Web-{B8EE9365-78E5-42EF-AA9A-839CEE0F71F4}" dt="2021-04-26T22:29:09.740" v="327"/>
          <ac:cxnSpMkLst>
            <pc:docMk/>
            <pc:sldMk cId="1263162017" sldId="260"/>
            <ac:cxnSpMk id="41" creationId="{D6206FDC-2777-4D7F-AF9C-73413DA664C9}"/>
          </ac:cxnSpMkLst>
        </pc:cxnChg>
      </pc:sldChg>
      <pc:sldChg chg="addSp delSp modSp add del mod replId setBg modClrScheme setClrOvrMap delDesignElem chgLayout">
        <pc:chgData name="Lundy, Emily R" userId="S::erl49@txstate.edu::0cb38ff3-5b72-446a-91af-e226810effa4" providerId="AD" clId="Web-{B8EE9365-78E5-42EF-AA9A-839CEE0F71F4}" dt="2021-04-27T17:54:02.318" v="659"/>
        <pc:sldMkLst>
          <pc:docMk/>
          <pc:sldMk cId="3629953221" sldId="260"/>
        </pc:sldMkLst>
        <pc:spChg chg="mod ord">
          <ac:chgData name="Lundy, Emily R" userId="S::erl49@txstate.edu::0cb38ff3-5b72-446a-91af-e226810effa4" providerId="AD" clId="Web-{B8EE9365-78E5-42EF-AA9A-839CEE0F71F4}" dt="2021-04-27T17:49:36.177" v="619"/>
          <ac:spMkLst>
            <pc:docMk/>
            <pc:sldMk cId="3629953221" sldId="260"/>
            <ac:spMk id="2" creationId="{B0C83385-927C-4B3A-AE3C-0B8C06B70DE0}"/>
          </ac:spMkLst>
        </pc:spChg>
        <pc:spChg chg="mod ord">
          <ac:chgData name="Lundy, Emily R" userId="S::erl49@txstate.edu::0cb38ff3-5b72-446a-91af-e226810effa4" providerId="AD" clId="Web-{B8EE9365-78E5-42EF-AA9A-839CEE0F71F4}" dt="2021-04-27T17:49:36.177" v="619"/>
          <ac:spMkLst>
            <pc:docMk/>
            <pc:sldMk cId="3629953221" sldId="260"/>
            <ac:spMk id="3" creationId="{68ADD29F-C77C-49B5-9A5A-916F7C1553C9}"/>
          </ac:spMkLst>
        </pc:spChg>
        <pc:spChg chg="del mod">
          <ac:chgData name="Lundy, Emily R" userId="S::erl49@txstate.edu::0cb38ff3-5b72-446a-91af-e226810effa4" providerId="AD" clId="Web-{B8EE9365-78E5-42EF-AA9A-839CEE0F71F4}" dt="2021-04-27T17:46:12.099" v="563"/>
          <ac:spMkLst>
            <pc:docMk/>
            <pc:sldMk cId="3629953221" sldId="260"/>
            <ac:spMk id="4" creationId="{928677E7-4421-4074-9704-FFA58E5C414C}"/>
          </ac:spMkLst>
        </pc:spChg>
        <pc:spChg chg="add">
          <ac:chgData name="Lundy, Emily R" userId="S::erl49@txstate.edu::0cb38ff3-5b72-446a-91af-e226810effa4" providerId="AD" clId="Web-{B8EE9365-78E5-42EF-AA9A-839CEE0F71F4}" dt="2021-04-27T17:49:36.177" v="619"/>
          <ac:spMkLst>
            <pc:docMk/>
            <pc:sldMk cId="3629953221" sldId="260"/>
            <ac:spMk id="8" creationId="{C7FA33FF-088D-4F16-95A2-2C64D353DEA8}"/>
          </ac:spMkLst>
        </pc:spChg>
        <pc:spChg chg="add">
          <ac:chgData name="Lundy, Emily R" userId="S::erl49@txstate.edu::0cb38ff3-5b72-446a-91af-e226810effa4" providerId="AD" clId="Web-{B8EE9365-78E5-42EF-AA9A-839CEE0F71F4}" dt="2021-04-27T17:49:36.177" v="619"/>
          <ac:spMkLst>
            <pc:docMk/>
            <pc:sldMk cId="3629953221" sldId="260"/>
            <ac:spMk id="10" creationId="{A376EFB1-01CF-419F-ABF1-2AF02BBFCBD1}"/>
          </ac:spMkLst>
        </pc:spChg>
        <pc:spChg chg="add">
          <ac:chgData name="Lundy, Emily R" userId="S::erl49@txstate.edu::0cb38ff3-5b72-446a-91af-e226810effa4" providerId="AD" clId="Web-{B8EE9365-78E5-42EF-AA9A-839CEE0F71F4}" dt="2021-04-27T17:49:36.177" v="619"/>
          <ac:spMkLst>
            <pc:docMk/>
            <pc:sldMk cId="3629953221" sldId="260"/>
            <ac:spMk id="12" creationId="{FF9DEA15-78BD-4750-AA18-B9F28A6D5AB8}"/>
          </ac:spMkLst>
        </pc:spChg>
        <pc:spChg chg="del">
          <ac:chgData name="Lundy, Emily R" userId="S::erl49@txstate.edu::0cb38ff3-5b72-446a-91af-e226810effa4" providerId="AD" clId="Web-{B8EE9365-78E5-42EF-AA9A-839CEE0F71F4}" dt="2021-04-26T22:29:53.835" v="331"/>
          <ac:spMkLst>
            <pc:docMk/>
            <pc:sldMk cId="3629953221" sldId="260"/>
            <ac:spMk id="39" creationId="{1E214AA7-F028-4A0D-8698-61AEC754D1BC}"/>
          </ac:spMkLst>
        </pc:spChg>
        <pc:spChg chg="add del">
          <ac:chgData name="Lundy, Emily R" userId="S::erl49@txstate.edu::0cb38ff3-5b72-446a-91af-e226810effa4" providerId="AD" clId="Web-{B8EE9365-78E5-42EF-AA9A-839CEE0F71F4}" dt="2021-04-27T17:49:27.677" v="618"/>
          <ac:spMkLst>
            <pc:docMk/>
            <pc:sldMk cId="3629953221" sldId="260"/>
            <ac:spMk id="46" creationId="{4C608BEB-860E-4094-8511-78603564A75E}"/>
          </ac:spMkLst>
        </pc:spChg>
        <pc:cxnChg chg="del">
          <ac:chgData name="Lundy, Emily R" userId="S::erl49@txstate.edu::0cb38ff3-5b72-446a-91af-e226810effa4" providerId="AD" clId="Web-{B8EE9365-78E5-42EF-AA9A-839CEE0F71F4}" dt="2021-04-26T22:29:53.835" v="331"/>
          <ac:cxnSpMkLst>
            <pc:docMk/>
            <pc:sldMk cId="3629953221" sldId="260"/>
            <ac:cxnSpMk id="41" creationId="{D6206FDC-2777-4D7F-AF9C-73413DA664C9}"/>
          </ac:cxnSpMkLst>
        </pc:cxnChg>
        <pc:cxnChg chg="add del">
          <ac:chgData name="Lundy, Emily R" userId="S::erl49@txstate.edu::0cb38ff3-5b72-446a-91af-e226810effa4" providerId="AD" clId="Web-{B8EE9365-78E5-42EF-AA9A-839CEE0F71F4}" dt="2021-04-27T17:49:27.677" v="618"/>
          <ac:cxnSpMkLst>
            <pc:docMk/>
            <pc:sldMk cId="3629953221" sldId="260"/>
            <ac:cxnSpMk id="48" creationId="{1F16A8D4-FE87-4604-88B2-394B5D1EB437}"/>
          </ac:cxnSpMkLst>
        </pc:cxnChg>
      </pc:sldChg>
      <pc:sldChg chg="addSp delSp modSp add del mod replId setBg setClrOvrMap">
        <pc:chgData name="Lundy, Emily R" userId="S::erl49@txstate.edu::0cb38ff3-5b72-446a-91af-e226810effa4" providerId="AD" clId="Web-{B8EE9365-78E5-42EF-AA9A-839CEE0F71F4}" dt="2021-04-26T22:31:49.024" v="354"/>
        <pc:sldMkLst>
          <pc:docMk/>
          <pc:sldMk cId="347410606" sldId="261"/>
        </pc:sldMkLst>
        <pc:spChg chg="mod">
          <ac:chgData name="Lundy, Emily R" userId="S::erl49@txstate.edu::0cb38ff3-5b72-446a-91af-e226810effa4" providerId="AD" clId="Web-{B8EE9365-78E5-42EF-AA9A-839CEE0F71F4}" dt="2021-04-26T22:31:07.258" v="351"/>
          <ac:spMkLst>
            <pc:docMk/>
            <pc:sldMk cId="347410606" sldId="261"/>
            <ac:spMk id="2" creationId="{B0C83385-927C-4B3A-AE3C-0B8C06B70DE0}"/>
          </ac:spMkLst>
        </pc:spChg>
        <pc:spChg chg="mod">
          <ac:chgData name="Lundy, Emily R" userId="S::erl49@txstate.edu::0cb38ff3-5b72-446a-91af-e226810effa4" providerId="AD" clId="Web-{B8EE9365-78E5-42EF-AA9A-839CEE0F71F4}" dt="2021-04-26T22:31:07.258" v="351"/>
          <ac:spMkLst>
            <pc:docMk/>
            <pc:sldMk cId="347410606" sldId="261"/>
            <ac:spMk id="3" creationId="{68ADD29F-C77C-49B5-9A5A-916F7C1553C9}"/>
          </ac:spMkLst>
        </pc:spChg>
        <pc:spChg chg="mod">
          <ac:chgData name="Lundy, Emily R" userId="S::erl49@txstate.edu::0cb38ff3-5b72-446a-91af-e226810effa4" providerId="AD" clId="Web-{B8EE9365-78E5-42EF-AA9A-839CEE0F71F4}" dt="2021-04-26T22:31:07.258" v="351"/>
          <ac:spMkLst>
            <pc:docMk/>
            <pc:sldMk cId="347410606" sldId="261"/>
            <ac:spMk id="4" creationId="{928677E7-4421-4074-9704-FFA58E5C414C}"/>
          </ac:spMkLst>
        </pc:spChg>
        <pc:spChg chg="del">
          <ac:chgData name="Lundy, Emily R" userId="S::erl49@txstate.edu::0cb38ff3-5b72-446a-91af-e226810effa4" providerId="AD" clId="Web-{B8EE9365-78E5-42EF-AA9A-839CEE0F71F4}" dt="2021-04-26T22:31:07.258" v="351"/>
          <ac:spMkLst>
            <pc:docMk/>
            <pc:sldMk cId="347410606" sldId="261"/>
            <ac:spMk id="46" creationId="{4C608BEB-860E-4094-8511-78603564A75E}"/>
          </ac:spMkLst>
        </pc:spChg>
        <pc:spChg chg="add">
          <ac:chgData name="Lundy, Emily R" userId="S::erl49@txstate.edu::0cb38ff3-5b72-446a-91af-e226810effa4" providerId="AD" clId="Web-{B8EE9365-78E5-42EF-AA9A-839CEE0F71F4}" dt="2021-04-26T22:31:07.258" v="351"/>
          <ac:spMkLst>
            <pc:docMk/>
            <pc:sldMk cId="347410606" sldId="261"/>
            <ac:spMk id="53" creationId="{D8515DC8-3701-44EB-999C-D5402B90C956}"/>
          </ac:spMkLst>
        </pc:spChg>
        <pc:cxnChg chg="del">
          <ac:chgData name="Lundy, Emily R" userId="S::erl49@txstate.edu::0cb38ff3-5b72-446a-91af-e226810effa4" providerId="AD" clId="Web-{B8EE9365-78E5-42EF-AA9A-839CEE0F71F4}" dt="2021-04-26T22:31:07.258" v="351"/>
          <ac:cxnSpMkLst>
            <pc:docMk/>
            <pc:sldMk cId="347410606" sldId="261"/>
            <ac:cxnSpMk id="48" creationId="{1F16A8D4-FE87-4604-88B2-394B5D1EB437}"/>
          </ac:cxnSpMkLst>
        </pc:cxnChg>
      </pc:sldChg>
      <pc:sldChg chg="modSp new del mod modClrScheme chgLayout">
        <pc:chgData name="Lundy, Emily R" userId="S::erl49@txstate.edu::0cb38ff3-5b72-446a-91af-e226810effa4" providerId="AD" clId="Web-{B8EE9365-78E5-42EF-AA9A-839CEE0F71F4}" dt="2021-04-26T22:27:05.707" v="310"/>
        <pc:sldMkLst>
          <pc:docMk/>
          <pc:sldMk cId="3616374486" sldId="261"/>
        </pc:sldMkLst>
        <pc:spChg chg="mod ord">
          <ac:chgData name="Lundy, Emily R" userId="S::erl49@txstate.edu::0cb38ff3-5b72-446a-91af-e226810effa4" providerId="AD" clId="Web-{B8EE9365-78E5-42EF-AA9A-839CEE0F71F4}" dt="2021-04-26T22:17:17.399" v="286"/>
          <ac:spMkLst>
            <pc:docMk/>
            <pc:sldMk cId="3616374486" sldId="261"/>
            <ac:spMk id="2" creationId="{4D912B7D-154A-449A-826E-03C139D94FBB}"/>
          </ac:spMkLst>
        </pc:spChg>
        <pc:spChg chg="mod ord">
          <ac:chgData name="Lundy, Emily R" userId="S::erl49@txstate.edu::0cb38ff3-5b72-446a-91af-e226810effa4" providerId="AD" clId="Web-{B8EE9365-78E5-42EF-AA9A-839CEE0F71F4}" dt="2021-04-26T22:17:17.399" v="286"/>
          <ac:spMkLst>
            <pc:docMk/>
            <pc:sldMk cId="3616374486" sldId="261"/>
            <ac:spMk id="3" creationId="{5784F084-F352-47AC-B54E-30E4F1AF565F}"/>
          </ac:spMkLst>
        </pc:spChg>
        <pc:spChg chg="mod ord">
          <ac:chgData name="Lundy, Emily R" userId="S::erl49@txstate.edu::0cb38ff3-5b72-446a-91af-e226810effa4" providerId="AD" clId="Web-{B8EE9365-78E5-42EF-AA9A-839CEE0F71F4}" dt="2021-04-26T22:17:17.399" v="286"/>
          <ac:spMkLst>
            <pc:docMk/>
            <pc:sldMk cId="3616374486" sldId="261"/>
            <ac:spMk id="4" creationId="{BE922BB9-2254-4FEC-ABE6-9FFAAB6630BA}"/>
          </ac:spMkLst>
        </pc:spChg>
      </pc:sldChg>
      <pc:sldChg chg="modSp add del replId">
        <pc:chgData name="Lundy, Emily R" userId="S::erl49@txstate.edu::0cb38ff3-5b72-446a-91af-e226810effa4" providerId="AD" clId="Web-{B8EE9365-78E5-42EF-AA9A-839CEE0F71F4}" dt="2021-04-27T17:50:22.818" v="623"/>
        <pc:sldMkLst>
          <pc:docMk/>
          <pc:sldMk cId="1049310453" sldId="262"/>
        </pc:sldMkLst>
        <pc:spChg chg="mod">
          <ac:chgData name="Lundy, Emily R" userId="S::erl49@txstate.edu::0cb38ff3-5b72-446a-91af-e226810effa4" providerId="AD" clId="Web-{B8EE9365-78E5-42EF-AA9A-839CEE0F71F4}" dt="2021-04-26T22:32:02.275" v="361" actId="20577"/>
          <ac:spMkLst>
            <pc:docMk/>
            <pc:sldMk cId="1049310453" sldId="262"/>
            <ac:spMk id="2" creationId="{B0C83385-927C-4B3A-AE3C-0B8C06B70DE0}"/>
          </ac:spMkLst>
        </pc:spChg>
      </pc:sldChg>
      <pc:sldChg chg="addSp delSp modSp add del mod replId setBg setClrOvrMap">
        <pc:chgData name="Lundy, Emily R" userId="S::erl49@txstate.edu::0cb38ff3-5b72-446a-91af-e226810effa4" providerId="AD" clId="Web-{B8EE9365-78E5-42EF-AA9A-839CEE0F71F4}" dt="2021-04-27T17:54:32.771" v="661"/>
        <pc:sldMkLst>
          <pc:docMk/>
          <pc:sldMk cId="144133591" sldId="263"/>
        </pc:sldMkLst>
        <pc:spChg chg="mod">
          <ac:chgData name="Lundy, Emily R" userId="S::erl49@txstate.edu::0cb38ff3-5b72-446a-91af-e226810effa4" providerId="AD" clId="Web-{B8EE9365-78E5-42EF-AA9A-839CEE0F71F4}" dt="2021-04-27T17:44:48.146" v="533" actId="1076"/>
          <ac:spMkLst>
            <pc:docMk/>
            <pc:sldMk cId="144133591" sldId="263"/>
            <ac:spMk id="2" creationId="{B0C83385-927C-4B3A-AE3C-0B8C06B70DE0}"/>
          </ac:spMkLst>
        </pc:spChg>
        <pc:spChg chg="mod">
          <ac:chgData name="Lundy, Emily R" userId="S::erl49@txstate.edu::0cb38ff3-5b72-446a-91af-e226810effa4" providerId="AD" clId="Web-{B8EE9365-78E5-42EF-AA9A-839CEE0F71F4}" dt="2021-04-26T22:32:25.650" v="364"/>
          <ac:spMkLst>
            <pc:docMk/>
            <pc:sldMk cId="144133591" sldId="263"/>
            <ac:spMk id="3" creationId="{68ADD29F-C77C-49B5-9A5A-916F7C1553C9}"/>
          </ac:spMkLst>
        </pc:spChg>
        <pc:spChg chg="mod">
          <ac:chgData name="Lundy, Emily R" userId="S::erl49@txstate.edu::0cb38ff3-5b72-446a-91af-e226810effa4" providerId="AD" clId="Web-{B8EE9365-78E5-42EF-AA9A-839CEE0F71F4}" dt="2021-04-26T22:32:25.650" v="364"/>
          <ac:spMkLst>
            <pc:docMk/>
            <pc:sldMk cId="144133591" sldId="263"/>
            <ac:spMk id="4" creationId="{928677E7-4421-4074-9704-FFA58E5C414C}"/>
          </ac:spMkLst>
        </pc:spChg>
        <pc:spChg chg="del">
          <ac:chgData name="Lundy, Emily R" userId="S::erl49@txstate.edu::0cb38ff3-5b72-446a-91af-e226810effa4" providerId="AD" clId="Web-{B8EE9365-78E5-42EF-AA9A-839CEE0F71F4}" dt="2021-04-26T22:32:25.650" v="364"/>
          <ac:spMkLst>
            <pc:docMk/>
            <pc:sldMk cId="144133591" sldId="263"/>
            <ac:spMk id="46" creationId="{4C608BEB-860E-4094-8511-78603564A75E}"/>
          </ac:spMkLst>
        </pc:spChg>
        <pc:spChg chg="add del">
          <ac:chgData name="Lundy, Emily R" userId="S::erl49@txstate.edu::0cb38ff3-5b72-446a-91af-e226810effa4" providerId="AD" clId="Web-{B8EE9365-78E5-42EF-AA9A-839CEE0F71F4}" dt="2021-04-26T22:33:45.339" v="378"/>
          <ac:spMkLst>
            <pc:docMk/>
            <pc:sldMk cId="144133591" sldId="263"/>
            <ac:spMk id="53" creationId="{1E214AA7-F028-4A0D-8698-61AEC754D1BC}"/>
          </ac:spMkLst>
        </pc:spChg>
        <pc:spChg chg="add">
          <ac:chgData name="Lundy, Emily R" userId="S::erl49@txstate.edu::0cb38ff3-5b72-446a-91af-e226810effa4" providerId="AD" clId="Web-{B8EE9365-78E5-42EF-AA9A-839CEE0F71F4}" dt="2021-04-26T22:33:45.339" v="378"/>
          <ac:spMkLst>
            <pc:docMk/>
            <pc:sldMk cId="144133591" sldId="263"/>
            <ac:spMk id="60" creationId="{1E214AA7-F028-4A0D-8698-61AEC754D1BC}"/>
          </ac:spMkLst>
        </pc:spChg>
        <pc:cxnChg chg="del">
          <ac:chgData name="Lundy, Emily R" userId="S::erl49@txstate.edu::0cb38ff3-5b72-446a-91af-e226810effa4" providerId="AD" clId="Web-{B8EE9365-78E5-42EF-AA9A-839CEE0F71F4}" dt="2021-04-26T22:32:25.650" v="364"/>
          <ac:cxnSpMkLst>
            <pc:docMk/>
            <pc:sldMk cId="144133591" sldId="263"/>
            <ac:cxnSpMk id="48" creationId="{1F16A8D4-FE87-4604-88B2-394B5D1EB437}"/>
          </ac:cxnSpMkLst>
        </pc:cxnChg>
        <pc:cxnChg chg="add del">
          <ac:chgData name="Lundy, Emily R" userId="S::erl49@txstate.edu::0cb38ff3-5b72-446a-91af-e226810effa4" providerId="AD" clId="Web-{B8EE9365-78E5-42EF-AA9A-839CEE0F71F4}" dt="2021-04-26T22:33:45.339" v="378"/>
          <ac:cxnSpMkLst>
            <pc:docMk/>
            <pc:sldMk cId="144133591" sldId="263"/>
            <ac:cxnSpMk id="55" creationId="{D6206FDC-2777-4D7F-AF9C-73413DA664C9}"/>
          </ac:cxnSpMkLst>
        </pc:cxnChg>
        <pc:cxnChg chg="add">
          <ac:chgData name="Lundy, Emily R" userId="S::erl49@txstate.edu::0cb38ff3-5b72-446a-91af-e226810effa4" providerId="AD" clId="Web-{B8EE9365-78E5-42EF-AA9A-839CEE0F71F4}" dt="2021-04-26T22:33:45.339" v="378"/>
          <ac:cxnSpMkLst>
            <pc:docMk/>
            <pc:sldMk cId="144133591" sldId="263"/>
            <ac:cxnSpMk id="62" creationId="{D6206FDC-2777-4D7F-AF9C-73413DA664C9}"/>
          </ac:cxnSpMkLst>
        </pc:cxnChg>
      </pc:sldChg>
      <pc:sldChg chg="addSp modSp new del mod setBg setClrOvrMap">
        <pc:chgData name="Lundy, Emily R" userId="S::erl49@txstate.edu::0cb38ff3-5b72-446a-91af-e226810effa4" providerId="AD" clId="Web-{B8EE9365-78E5-42EF-AA9A-839CEE0F71F4}" dt="2021-04-27T17:53:04.989" v="646"/>
        <pc:sldMkLst>
          <pc:docMk/>
          <pc:sldMk cId="3098456885" sldId="264"/>
        </pc:sldMkLst>
        <pc:spChg chg="mod">
          <ac:chgData name="Lundy, Emily R" userId="S::erl49@txstate.edu::0cb38ff3-5b72-446a-91af-e226810effa4" providerId="AD" clId="Web-{B8EE9365-78E5-42EF-AA9A-839CEE0F71F4}" dt="2021-04-27T17:44:24.099" v="531" actId="1076"/>
          <ac:spMkLst>
            <pc:docMk/>
            <pc:sldMk cId="3098456885" sldId="264"/>
            <ac:spMk id="2" creationId="{31D23A44-1C62-4B96-862D-711A4970498F}"/>
          </ac:spMkLst>
        </pc:spChg>
        <pc:spChg chg="mod">
          <ac:chgData name="Lundy, Emily R" userId="S::erl49@txstate.edu::0cb38ff3-5b72-446a-91af-e226810effa4" providerId="AD" clId="Web-{B8EE9365-78E5-42EF-AA9A-839CEE0F71F4}" dt="2021-04-26T22:33:02.807" v="367"/>
          <ac:spMkLst>
            <pc:docMk/>
            <pc:sldMk cId="3098456885" sldId="264"/>
            <ac:spMk id="3" creationId="{DCB33860-5348-4403-B242-22E03DAD5B2C}"/>
          </ac:spMkLst>
        </pc:spChg>
        <pc:spChg chg="mod">
          <ac:chgData name="Lundy, Emily R" userId="S::erl49@txstate.edu::0cb38ff3-5b72-446a-91af-e226810effa4" providerId="AD" clId="Web-{B8EE9365-78E5-42EF-AA9A-839CEE0F71F4}" dt="2021-04-26T22:33:02.807" v="367"/>
          <ac:spMkLst>
            <pc:docMk/>
            <pc:sldMk cId="3098456885" sldId="264"/>
            <ac:spMk id="4" creationId="{8C723D0C-DFF7-4055-8416-0C223FE41E3D}"/>
          </ac:spMkLst>
        </pc:spChg>
        <pc:spChg chg="add">
          <ac:chgData name="Lundy, Emily R" userId="S::erl49@txstate.edu::0cb38ff3-5b72-446a-91af-e226810effa4" providerId="AD" clId="Web-{B8EE9365-78E5-42EF-AA9A-839CEE0F71F4}" dt="2021-04-26T22:33:02.807" v="367"/>
          <ac:spMkLst>
            <pc:docMk/>
            <pc:sldMk cId="3098456885" sldId="264"/>
            <ac:spMk id="9" creationId="{1E214AA7-F028-4A0D-8698-61AEC754D1BC}"/>
          </ac:spMkLst>
        </pc:spChg>
        <pc:cxnChg chg="add">
          <ac:chgData name="Lundy, Emily R" userId="S::erl49@txstate.edu::0cb38ff3-5b72-446a-91af-e226810effa4" providerId="AD" clId="Web-{B8EE9365-78E5-42EF-AA9A-839CEE0F71F4}" dt="2021-04-26T22:33:02.807" v="367"/>
          <ac:cxnSpMkLst>
            <pc:docMk/>
            <pc:sldMk cId="3098456885" sldId="264"/>
            <ac:cxnSpMk id="11" creationId="{D6206FDC-2777-4D7F-AF9C-73413DA664C9}"/>
          </ac:cxnSpMkLst>
        </pc:cxnChg>
      </pc:sldChg>
      <pc:sldChg chg="addSp delSp modSp add del mod replId setBg setClrOvrMap">
        <pc:chgData name="Lundy, Emily R" userId="S::erl49@txstate.edu::0cb38ff3-5b72-446a-91af-e226810effa4" providerId="AD" clId="Web-{B8EE9365-78E5-42EF-AA9A-839CEE0F71F4}" dt="2021-04-27T18:00:46.177" v="720"/>
        <pc:sldMkLst>
          <pc:docMk/>
          <pc:sldMk cId="1815869430" sldId="265"/>
        </pc:sldMkLst>
        <pc:spChg chg="mod">
          <ac:chgData name="Lundy, Emily R" userId="S::erl49@txstate.edu::0cb38ff3-5b72-446a-91af-e226810effa4" providerId="AD" clId="Web-{B8EE9365-78E5-42EF-AA9A-839CEE0F71F4}" dt="2021-04-27T17:57:00.240" v="679"/>
          <ac:spMkLst>
            <pc:docMk/>
            <pc:sldMk cId="1815869430" sldId="265"/>
            <ac:spMk id="2" creationId="{B0C83385-927C-4B3A-AE3C-0B8C06B70DE0}"/>
          </ac:spMkLst>
        </pc:spChg>
        <pc:spChg chg="mod">
          <ac:chgData name="Lundy, Emily R" userId="S::erl49@txstate.edu::0cb38ff3-5b72-446a-91af-e226810effa4" providerId="AD" clId="Web-{B8EE9365-78E5-42EF-AA9A-839CEE0F71F4}" dt="2021-04-27T17:57:00.240" v="679"/>
          <ac:spMkLst>
            <pc:docMk/>
            <pc:sldMk cId="1815869430" sldId="265"/>
            <ac:spMk id="3" creationId="{68ADD29F-C77C-49B5-9A5A-916F7C1553C9}"/>
          </ac:spMkLst>
        </pc:spChg>
        <pc:spChg chg="mod">
          <ac:chgData name="Lundy, Emily R" userId="S::erl49@txstate.edu::0cb38ff3-5b72-446a-91af-e226810effa4" providerId="AD" clId="Web-{B8EE9365-78E5-42EF-AA9A-839CEE0F71F4}" dt="2021-04-27T17:57:00.240" v="679"/>
          <ac:spMkLst>
            <pc:docMk/>
            <pc:sldMk cId="1815869430" sldId="265"/>
            <ac:spMk id="4" creationId="{928677E7-4421-4074-9704-FFA58E5C414C}"/>
          </ac:spMkLst>
        </pc:spChg>
        <pc:spChg chg="add mod ord">
          <ac:chgData name="Lundy, Emily R" userId="S::erl49@txstate.edu::0cb38ff3-5b72-446a-91af-e226810effa4" providerId="AD" clId="Web-{B8EE9365-78E5-42EF-AA9A-839CEE0F71F4}" dt="2021-04-27T17:59:28.833" v="694"/>
          <ac:spMkLst>
            <pc:docMk/>
            <pc:sldMk cId="1815869430" sldId="265"/>
            <ac:spMk id="5" creationId="{EC1CB7B4-7C34-4C77-8812-B5AC35707EC2}"/>
          </ac:spMkLst>
        </pc:spChg>
        <pc:spChg chg="del">
          <ac:chgData name="Lundy, Emily R" userId="S::erl49@txstate.edu::0cb38ff3-5b72-446a-91af-e226810effa4" providerId="AD" clId="Web-{B8EE9365-78E5-42EF-AA9A-839CEE0F71F4}" dt="2021-04-27T17:54:38.458" v="662"/>
          <ac:spMkLst>
            <pc:docMk/>
            <pc:sldMk cId="1815869430" sldId="265"/>
            <ac:spMk id="60" creationId="{1E214AA7-F028-4A0D-8698-61AEC754D1BC}"/>
          </ac:spMkLst>
        </pc:spChg>
        <pc:spChg chg="add del">
          <ac:chgData name="Lundy, Emily R" userId="S::erl49@txstate.edu::0cb38ff3-5b72-446a-91af-e226810effa4" providerId="AD" clId="Web-{B8EE9365-78E5-42EF-AA9A-839CEE0F71F4}" dt="2021-04-27T17:54:54.677" v="665"/>
          <ac:spMkLst>
            <pc:docMk/>
            <pc:sldMk cId="1815869430" sldId="265"/>
            <ac:spMk id="67" creationId="{E35A04CF-97D4-4FF7-B359-C546B1F62E54}"/>
          </ac:spMkLst>
        </pc:spChg>
        <pc:spChg chg="add del">
          <ac:chgData name="Lundy, Emily R" userId="S::erl49@txstate.edu::0cb38ff3-5b72-446a-91af-e226810effa4" providerId="AD" clId="Web-{B8EE9365-78E5-42EF-AA9A-839CEE0F71F4}" dt="2021-04-27T17:54:54.677" v="665"/>
          <ac:spMkLst>
            <pc:docMk/>
            <pc:sldMk cId="1815869430" sldId="265"/>
            <ac:spMk id="69" creationId="{1DE7243B-5109-444B-8FAF-7437C66BC0E9}"/>
          </ac:spMkLst>
        </pc:spChg>
        <pc:spChg chg="add del">
          <ac:chgData name="Lundy, Emily R" userId="S::erl49@txstate.edu::0cb38ff3-5b72-446a-91af-e226810effa4" providerId="AD" clId="Web-{B8EE9365-78E5-42EF-AA9A-839CEE0F71F4}" dt="2021-04-27T17:54:54.677" v="665"/>
          <ac:spMkLst>
            <pc:docMk/>
            <pc:sldMk cId="1815869430" sldId="265"/>
            <ac:spMk id="71" creationId="{4C5D6221-DA7B-4611-AA26-7D8E349FDE96}"/>
          </ac:spMkLst>
        </pc:spChg>
        <pc:spChg chg="add del">
          <ac:chgData name="Lundy, Emily R" userId="S::erl49@txstate.edu::0cb38ff3-5b72-446a-91af-e226810effa4" providerId="AD" clId="Web-{B8EE9365-78E5-42EF-AA9A-839CEE0F71F4}" dt="2021-04-27T17:55:01.458" v="667"/>
          <ac:spMkLst>
            <pc:docMk/>
            <pc:sldMk cId="1815869430" sldId="265"/>
            <ac:spMk id="76" creationId="{E35A04CF-97D4-4FF7-B359-C546B1F62E54}"/>
          </ac:spMkLst>
        </pc:spChg>
        <pc:spChg chg="add del">
          <ac:chgData name="Lundy, Emily R" userId="S::erl49@txstate.edu::0cb38ff3-5b72-446a-91af-e226810effa4" providerId="AD" clId="Web-{B8EE9365-78E5-42EF-AA9A-839CEE0F71F4}" dt="2021-04-27T17:55:01.458" v="667"/>
          <ac:spMkLst>
            <pc:docMk/>
            <pc:sldMk cId="1815869430" sldId="265"/>
            <ac:spMk id="78" creationId="{1DE7243B-5109-444B-8FAF-7437C66BC0E9}"/>
          </ac:spMkLst>
        </pc:spChg>
        <pc:spChg chg="add del">
          <ac:chgData name="Lundy, Emily R" userId="S::erl49@txstate.edu::0cb38ff3-5b72-446a-91af-e226810effa4" providerId="AD" clId="Web-{B8EE9365-78E5-42EF-AA9A-839CEE0F71F4}" dt="2021-04-27T17:55:01.458" v="667"/>
          <ac:spMkLst>
            <pc:docMk/>
            <pc:sldMk cId="1815869430" sldId="265"/>
            <ac:spMk id="80" creationId="{4C5D6221-DA7B-4611-AA26-7D8E349FDE96}"/>
          </ac:spMkLst>
        </pc:spChg>
        <pc:spChg chg="add del">
          <ac:chgData name="Lundy, Emily R" userId="S::erl49@txstate.edu::0cb38ff3-5b72-446a-91af-e226810effa4" providerId="AD" clId="Web-{B8EE9365-78E5-42EF-AA9A-839CEE0F71F4}" dt="2021-04-27T17:55:08.255" v="669"/>
          <ac:spMkLst>
            <pc:docMk/>
            <pc:sldMk cId="1815869430" sldId="265"/>
            <ac:spMk id="85" creationId="{1DE7243B-5109-444B-8FAF-7437C66BC0E9}"/>
          </ac:spMkLst>
        </pc:spChg>
        <pc:spChg chg="add del">
          <ac:chgData name="Lundy, Emily R" userId="S::erl49@txstate.edu::0cb38ff3-5b72-446a-91af-e226810effa4" providerId="AD" clId="Web-{B8EE9365-78E5-42EF-AA9A-839CEE0F71F4}" dt="2021-04-27T17:55:08.255" v="669"/>
          <ac:spMkLst>
            <pc:docMk/>
            <pc:sldMk cId="1815869430" sldId="265"/>
            <ac:spMk id="87" creationId="{4C5D6221-DA7B-4611-AA26-7D8E349FDE96}"/>
          </ac:spMkLst>
        </pc:spChg>
        <pc:spChg chg="add del">
          <ac:chgData name="Lundy, Emily R" userId="S::erl49@txstate.edu::0cb38ff3-5b72-446a-91af-e226810effa4" providerId="AD" clId="Web-{B8EE9365-78E5-42EF-AA9A-839CEE0F71F4}" dt="2021-04-27T17:55:39.708" v="673"/>
          <ac:spMkLst>
            <pc:docMk/>
            <pc:sldMk cId="1815869430" sldId="265"/>
            <ac:spMk id="92" creationId="{E35A04CF-97D4-4FF7-B359-C546B1F62E54}"/>
          </ac:spMkLst>
        </pc:spChg>
        <pc:spChg chg="add del">
          <ac:chgData name="Lundy, Emily R" userId="S::erl49@txstate.edu::0cb38ff3-5b72-446a-91af-e226810effa4" providerId="AD" clId="Web-{B8EE9365-78E5-42EF-AA9A-839CEE0F71F4}" dt="2021-04-27T17:55:39.708" v="673"/>
          <ac:spMkLst>
            <pc:docMk/>
            <pc:sldMk cId="1815869430" sldId="265"/>
            <ac:spMk id="94" creationId="{1DE7243B-5109-444B-8FAF-7437C66BC0E9}"/>
          </ac:spMkLst>
        </pc:spChg>
        <pc:spChg chg="add del">
          <ac:chgData name="Lundy, Emily R" userId="S::erl49@txstate.edu::0cb38ff3-5b72-446a-91af-e226810effa4" providerId="AD" clId="Web-{B8EE9365-78E5-42EF-AA9A-839CEE0F71F4}" dt="2021-04-27T17:55:39.708" v="673"/>
          <ac:spMkLst>
            <pc:docMk/>
            <pc:sldMk cId="1815869430" sldId="265"/>
            <ac:spMk id="96" creationId="{4C5D6221-DA7B-4611-AA26-7D8E349FDE96}"/>
          </ac:spMkLst>
        </pc:spChg>
        <pc:spChg chg="add del">
          <ac:chgData name="Lundy, Emily R" userId="S::erl49@txstate.edu::0cb38ff3-5b72-446a-91af-e226810effa4" providerId="AD" clId="Web-{B8EE9365-78E5-42EF-AA9A-839CEE0F71F4}" dt="2021-04-27T17:55:50.725" v="675"/>
          <ac:spMkLst>
            <pc:docMk/>
            <pc:sldMk cId="1815869430" sldId="265"/>
            <ac:spMk id="98" creationId="{E35A04CF-97D4-4FF7-B359-C546B1F62E54}"/>
          </ac:spMkLst>
        </pc:spChg>
        <pc:spChg chg="add del">
          <ac:chgData name="Lundy, Emily R" userId="S::erl49@txstate.edu::0cb38ff3-5b72-446a-91af-e226810effa4" providerId="AD" clId="Web-{B8EE9365-78E5-42EF-AA9A-839CEE0F71F4}" dt="2021-04-27T17:55:50.725" v="675"/>
          <ac:spMkLst>
            <pc:docMk/>
            <pc:sldMk cId="1815869430" sldId="265"/>
            <ac:spMk id="99" creationId="{1DE7243B-5109-444B-8FAF-7437C66BC0E9}"/>
          </ac:spMkLst>
        </pc:spChg>
        <pc:spChg chg="add del">
          <ac:chgData name="Lundy, Emily R" userId="S::erl49@txstate.edu::0cb38ff3-5b72-446a-91af-e226810effa4" providerId="AD" clId="Web-{B8EE9365-78E5-42EF-AA9A-839CEE0F71F4}" dt="2021-04-27T17:55:50.725" v="675"/>
          <ac:spMkLst>
            <pc:docMk/>
            <pc:sldMk cId="1815869430" sldId="265"/>
            <ac:spMk id="100" creationId="{4C5D6221-DA7B-4611-AA26-7D8E349FDE96}"/>
          </ac:spMkLst>
        </pc:spChg>
        <pc:spChg chg="add del">
          <ac:chgData name="Lundy, Emily R" userId="S::erl49@txstate.edu::0cb38ff3-5b72-446a-91af-e226810effa4" providerId="AD" clId="Web-{B8EE9365-78E5-42EF-AA9A-839CEE0F71F4}" dt="2021-04-27T17:55:39.693" v="672"/>
          <ac:spMkLst>
            <pc:docMk/>
            <pc:sldMk cId="1815869430" sldId="265"/>
            <ac:spMk id="101" creationId="{428D436F-9ACD-4C92-AFC8-C934C527A6A4}"/>
          </ac:spMkLst>
        </pc:spChg>
        <pc:spChg chg="add del">
          <ac:chgData name="Lundy, Emily R" userId="S::erl49@txstate.edu::0cb38ff3-5b72-446a-91af-e226810effa4" providerId="AD" clId="Web-{B8EE9365-78E5-42EF-AA9A-839CEE0F71F4}" dt="2021-04-27T17:56:50.068" v="677"/>
          <ac:spMkLst>
            <pc:docMk/>
            <pc:sldMk cId="1815869430" sldId="265"/>
            <ac:spMk id="102" creationId="{4C608BEB-860E-4094-8511-78603564A75E}"/>
          </ac:spMkLst>
        </pc:spChg>
        <pc:spChg chg="add del">
          <ac:chgData name="Lundy, Emily R" userId="S::erl49@txstate.edu::0cb38ff3-5b72-446a-91af-e226810effa4" providerId="AD" clId="Web-{B8EE9365-78E5-42EF-AA9A-839CEE0F71F4}" dt="2021-04-27T17:55:39.693" v="672"/>
          <ac:spMkLst>
            <pc:docMk/>
            <pc:sldMk cId="1815869430" sldId="265"/>
            <ac:spMk id="103" creationId="{090538E0-A884-4E60-A6AB-77D830E2FCED}"/>
          </ac:spMkLst>
        </pc:spChg>
        <pc:spChg chg="add del">
          <ac:chgData name="Lundy, Emily R" userId="S::erl49@txstate.edu::0cb38ff3-5b72-446a-91af-e226810effa4" providerId="AD" clId="Web-{B8EE9365-78E5-42EF-AA9A-839CEE0F71F4}" dt="2021-04-27T17:55:39.693" v="672"/>
          <ac:spMkLst>
            <pc:docMk/>
            <pc:sldMk cId="1815869430" sldId="265"/>
            <ac:spMk id="105" creationId="{DB0D7DD0-1C67-4D4C-9E06-678233DB8468}"/>
          </ac:spMkLst>
        </pc:spChg>
        <pc:spChg chg="add del">
          <ac:chgData name="Lundy, Emily R" userId="S::erl49@txstate.edu::0cb38ff3-5b72-446a-91af-e226810effa4" providerId="AD" clId="Web-{B8EE9365-78E5-42EF-AA9A-839CEE0F71F4}" dt="2021-04-27T17:57:00.240" v="679"/>
          <ac:spMkLst>
            <pc:docMk/>
            <pc:sldMk cId="1815869430" sldId="265"/>
            <ac:spMk id="112" creationId="{FEF085B8-A2C0-4A6F-B663-CCC56F3CD373}"/>
          </ac:spMkLst>
        </pc:spChg>
        <pc:spChg chg="add del">
          <ac:chgData name="Lundy, Emily R" userId="S::erl49@txstate.edu::0cb38ff3-5b72-446a-91af-e226810effa4" providerId="AD" clId="Web-{B8EE9365-78E5-42EF-AA9A-839CEE0F71F4}" dt="2021-04-27T17:57:00.240" v="679"/>
          <ac:spMkLst>
            <pc:docMk/>
            <pc:sldMk cId="1815869430" sldId="265"/>
            <ac:spMk id="114" creationId="{2658F6D6-96E0-421A-96D6-3DF404008543}"/>
          </ac:spMkLst>
        </pc:spChg>
        <pc:spChg chg="add del">
          <ac:chgData name="Lundy, Emily R" userId="S::erl49@txstate.edu::0cb38ff3-5b72-446a-91af-e226810effa4" providerId="AD" clId="Web-{B8EE9365-78E5-42EF-AA9A-839CEE0F71F4}" dt="2021-04-27T17:57:00.240" v="679"/>
          <ac:spMkLst>
            <pc:docMk/>
            <pc:sldMk cId="1815869430" sldId="265"/>
            <ac:spMk id="116" creationId="{3CF62545-93A0-4FD5-9B48-48DCA794CBA1}"/>
          </ac:spMkLst>
        </pc:spChg>
        <pc:spChg chg="add ord">
          <ac:chgData name="Lundy, Emily R" userId="S::erl49@txstate.edu::0cb38ff3-5b72-446a-91af-e226810effa4" providerId="AD" clId="Web-{B8EE9365-78E5-42EF-AA9A-839CEE0F71F4}" dt="2021-04-27T17:59:38.193" v="695"/>
          <ac:spMkLst>
            <pc:docMk/>
            <pc:sldMk cId="1815869430" sldId="265"/>
            <ac:spMk id="121" creationId="{4C608BEB-860E-4094-8511-78603564A75E}"/>
          </ac:spMkLst>
        </pc:spChg>
        <pc:cxnChg chg="del">
          <ac:chgData name="Lundy, Emily R" userId="S::erl49@txstate.edu::0cb38ff3-5b72-446a-91af-e226810effa4" providerId="AD" clId="Web-{B8EE9365-78E5-42EF-AA9A-839CEE0F71F4}" dt="2021-04-27T17:54:38.458" v="662"/>
          <ac:cxnSpMkLst>
            <pc:docMk/>
            <pc:sldMk cId="1815869430" sldId="265"/>
            <ac:cxnSpMk id="62" creationId="{D6206FDC-2777-4D7F-AF9C-73413DA664C9}"/>
          </ac:cxnSpMkLst>
        </pc:cxnChg>
        <pc:cxnChg chg="add del">
          <ac:chgData name="Lundy, Emily R" userId="S::erl49@txstate.edu::0cb38ff3-5b72-446a-91af-e226810effa4" providerId="AD" clId="Web-{B8EE9365-78E5-42EF-AA9A-839CEE0F71F4}" dt="2021-04-27T17:56:50.068" v="677"/>
          <ac:cxnSpMkLst>
            <pc:docMk/>
            <pc:sldMk cId="1815869430" sldId="265"/>
            <ac:cxnSpMk id="107" creationId="{1F16A8D4-FE87-4604-88B2-394B5D1EB437}"/>
          </ac:cxnSpMkLst>
        </pc:cxnChg>
        <pc:cxnChg chg="add">
          <ac:chgData name="Lundy, Emily R" userId="S::erl49@txstate.edu::0cb38ff3-5b72-446a-91af-e226810effa4" providerId="AD" clId="Web-{B8EE9365-78E5-42EF-AA9A-839CEE0F71F4}" dt="2021-04-27T17:57:00.240" v="679"/>
          <ac:cxnSpMkLst>
            <pc:docMk/>
            <pc:sldMk cId="1815869430" sldId="265"/>
            <ac:cxnSpMk id="123" creationId="{1F16A8D4-FE87-4604-88B2-394B5D1EB437}"/>
          </ac:cxnSpMkLst>
        </pc:cxnChg>
      </pc:sldChg>
      <pc:sldChg chg="new del">
        <pc:chgData name="Lundy, Emily R" userId="S::erl49@txstate.edu::0cb38ff3-5b72-446a-91af-e226810effa4" providerId="AD" clId="Web-{B8EE9365-78E5-42EF-AA9A-839CEE0F71F4}" dt="2021-04-26T22:34:31.152" v="387"/>
        <pc:sldMkLst>
          <pc:docMk/>
          <pc:sldMk cId="3404381704" sldId="266"/>
        </pc:sldMkLst>
      </pc:sldChg>
      <pc:sldChg chg="addSp modSp new del mod ord setBg">
        <pc:chgData name="Lundy, Emily R" userId="S::erl49@txstate.edu::0cb38ff3-5b72-446a-91af-e226810effa4" providerId="AD" clId="Web-{B8EE9365-78E5-42EF-AA9A-839CEE0F71F4}" dt="2021-04-26T22:36:56.654" v="403"/>
        <pc:sldMkLst>
          <pc:docMk/>
          <pc:sldMk cId="3513980420" sldId="266"/>
        </pc:sldMkLst>
        <pc:spChg chg="mod">
          <ac:chgData name="Lundy, Emily R" userId="S::erl49@txstate.edu::0cb38ff3-5b72-446a-91af-e226810effa4" providerId="AD" clId="Web-{B8EE9365-78E5-42EF-AA9A-839CEE0F71F4}" dt="2021-04-26T22:36:19.279" v="398" actId="20577"/>
          <ac:spMkLst>
            <pc:docMk/>
            <pc:sldMk cId="3513980420" sldId="266"/>
            <ac:spMk id="2" creationId="{70134887-EDF7-4BD8-A971-74F32419C5F4}"/>
          </ac:spMkLst>
        </pc:spChg>
        <pc:spChg chg="mod">
          <ac:chgData name="Lundy, Emily R" userId="S::erl49@txstate.edu::0cb38ff3-5b72-446a-91af-e226810effa4" providerId="AD" clId="Web-{B8EE9365-78E5-42EF-AA9A-839CEE0F71F4}" dt="2021-04-26T22:34:57.746" v="389"/>
          <ac:spMkLst>
            <pc:docMk/>
            <pc:sldMk cId="3513980420" sldId="266"/>
            <ac:spMk id="3" creationId="{C5722410-AA3E-4583-B078-60FC08954BBE}"/>
          </ac:spMkLst>
        </pc:spChg>
        <pc:spChg chg="mod">
          <ac:chgData name="Lundy, Emily R" userId="S::erl49@txstate.edu::0cb38ff3-5b72-446a-91af-e226810effa4" providerId="AD" clId="Web-{B8EE9365-78E5-42EF-AA9A-839CEE0F71F4}" dt="2021-04-26T22:34:57.746" v="389"/>
          <ac:spMkLst>
            <pc:docMk/>
            <pc:sldMk cId="3513980420" sldId="266"/>
            <ac:spMk id="4" creationId="{4CB04D97-2429-4AAC-A823-B2DF754669C5}"/>
          </ac:spMkLst>
        </pc:spChg>
        <pc:spChg chg="add">
          <ac:chgData name="Lundy, Emily R" userId="S::erl49@txstate.edu::0cb38ff3-5b72-446a-91af-e226810effa4" providerId="AD" clId="Web-{B8EE9365-78E5-42EF-AA9A-839CEE0F71F4}" dt="2021-04-26T22:34:57.746" v="389"/>
          <ac:spMkLst>
            <pc:docMk/>
            <pc:sldMk cId="3513980420" sldId="266"/>
            <ac:spMk id="9" creationId="{4C608BEB-860E-4094-8511-78603564A75E}"/>
          </ac:spMkLst>
        </pc:spChg>
        <pc:cxnChg chg="add">
          <ac:chgData name="Lundy, Emily R" userId="S::erl49@txstate.edu::0cb38ff3-5b72-446a-91af-e226810effa4" providerId="AD" clId="Web-{B8EE9365-78E5-42EF-AA9A-839CEE0F71F4}" dt="2021-04-26T22:34:57.746" v="389"/>
          <ac:cxnSpMkLst>
            <pc:docMk/>
            <pc:sldMk cId="3513980420" sldId="266"/>
            <ac:cxnSpMk id="11" creationId="{1F16A8D4-FE87-4604-88B2-394B5D1EB437}"/>
          </ac:cxnSpMkLst>
        </pc:cxnChg>
      </pc:sldChg>
      <pc:sldChg chg="addSp delSp modSp add mod replId setBg setClrOvrMap">
        <pc:chgData name="Lundy, Emily R" userId="S::erl49@txstate.edu::0cb38ff3-5b72-446a-91af-e226810effa4" providerId="AD" clId="Web-{B8EE9365-78E5-42EF-AA9A-839CEE0F71F4}" dt="2021-04-27T17:58:33.787" v="689"/>
        <pc:sldMkLst>
          <pc:docMk/>
          <pc:sldMk cId="2712881698" sldId="267"/>
        </pc:sldMkLst>
        <pc:spChg chg="mod">
          <ac:chgData name="Lundy, Emily R" userId="S::erl49@txstate.edu::0cb38ff3-5b72-446a-91af-e226810effa4" providerId="AD" clId="Web-{B8EE9365-78E5-42EF-AA9A-839CEE0F71F4}" dt="2021-04-26T22:40:28.080" v="517" actId="1076"/>
          <ac:spMkLst>
            <pc:docMk/>
            <pc:sldMk cId="2712881698" sldId="267"/>
            <ac:spMk id="2" creationId="{70134887-EDF7-4BD8-A971-74F32419C5F4}"/>
          </ac:spMkLst>
        </pc:spChg>
        <pc:spChg chg="add del mod">
          <ac:chgData name="Lundy, Emily R" userId="S::erl49@txstate.edu::0cb38ff3-5b72-446a-91af-e226810effa4" providerId="AD" clId="Web-{B8EE9365-78E5-42EF-AA9A-839CEE0F71F4}" dt="2021-04-26T22:41:40.003" v="528" actId="1076"/>
          <ac:spMkLst>
            <pc:docMk/>
            <pc:sldMk cId="2712881698" sldId="267"/>
            <ac:spMk id="3" creationId="{C5722410-AA3E-4583-B078-60FC08954BBE}"/>
          </ac:spMkLst>
        </pc:spChg>
        <pc:spChg chg="mod">
          <ac:chgData name="Lundy, Emily R" userId="S::erl49@txstate.edu::0cb38ff3-5b72-446a-91af-e226810effa4" providerId="AD" clId="Web-{B8EE9365-78E5-42EF-AA9A-839CEE0F71F4}" dt="2021-04-26T22:41:46.784" v="530" actId="1076"/>
          <ac:spMkLst>
            <pc:docMk/>
            <pc:sldMk cId="2712881698" sldId="267"/>
            <ac:spMk id="4" creationId="{4CB04D97-2429-4AAC-A823-B2DF754669C5}"/>
          </ac:spMkLst>
        </pc:spChg>
        <pc:spChg chg="add mod ord">
          <ac:chgData name="Lundy, Emily R" userId="S::erl49@txstate.edu::0cb38ff3-5b72-446a-91af-e226810effa4" providerId="AD" clId="Web-{B8EE9365-78E5-42EF-AA9A-839CEE0F71F4}" dt="2021-04-27T17:58:04.099" v="687"/>
          <ac:spMkLst>
            <pc:docMk/>
            <pc:sldMk cId="2712881698" sldId="267"/>
            <ac:spMk id="5" creationId="{EFC889B7-A23B-4F1C-9DCB-BD27252882B6}"/>
          </ac:spMkLst>
        </pc:spChg>
        <pc:spChg chg="del">
          <ac:chgData name="Lundy, Emily R" userId="S::erl49@txstate.edu::0cb38ff3-5b72-446a-91af-e226810effa4" providerId="AD" clId="Web-{B8EE9365-78E5-42EF-AA9A-839CEE0F71F4}" dt="2021-04-26T22:38:34.968" v="501"/>
          <ac:spMkLst>
            <pc:docMk/>
            <pc:sldMk cId="2712881698" sldId="267"/>
            <ac:spMk id="9" creationId="{4C608BEB-860E-4094-8511-78603564A75E}"/>
          </ac:spMkLst>
        </pc:spChg>
        <pc:spChg chg="add mod ord">
          <ac:chgData name="Lundy, Emily R" userId="S::erl49@txstate.edu::0cb38ff3-5b72-446a-91af-e226810effa4" providerId="AD" clId="Web-{B8EE9365-78E5-42EF-AA9A-839CEE0F71F4}" dt="2021-04-27T17:58:33.787" v="689"/>
          <ac:spMkLst>
            <pc:docMk/>
            <pc:sldMk cId="2712881698" sldId="267"/>
            <ac:spMk id="10" creationId="{B0F996C1-F486-4273-9A5A-576C7A879316}"/>
          </ac:spMkLst>
        </pc:spChg>
        <pc:spChg chg="add">
          <ac:chgData name="Lundy, Emily R" userId="S::erl49@txstate.edu::0cb38ff3-5b72-446a-91af-e226810effa4" providerId="AD" clId="Web-{B8EE9365-78E5-42EF-AA9A-839CEE0F71F4}" dt="2021-04-26T22:38:34.968" v="501"/>
          <ac:spMkLst>
            <pc:docMk/>
            <pc:sldMk cId="2712881698" sldId="267"/>
            <ac:spMk id="16" creationId="{D8515DC8-3701-44EB-999C-D5402B90C956}"/>
          </ac:spMkLst>
        </pc:spChg>
        <pc:graphicFrameChg chg="add del mod ord modGraphic">
          <ac:chgData name="Lundy, Emily R" userId="S::erl49@txstate.edu::0cb38ff3-5b72-446a-91af-e226810effa4" providerId="AD" clId="Web-{B8EE9365-78E5-42EF-AA9A-839CEE0F71F4}" dt="2021-04-26T22:41:37.315" v="527"/>
          <ac:graphicFrameMkLst>
            <pc:docMk/>
            <pc:sldMk cId="2712881698" sldId="267"/>
            <ac:graphicFrameMk id="6" creationId="{58B89240-D3DA-4BB2-BD41-01C3304FF542}"/>
          </ac:graphicFrameMkLst>
        </pc:graphicFrameChg>
        <pc:cxnChg chg="del">
          <ac:chgData name="Lundy, Emily R" userId="S::erl49@txstate.edu::0cb38ff3-5b72-446a-91af-e226810effa4" providerId="AD" clId="Web-{B8EE9365-78E5-42EF-AA9A-839CEE0F71F4}" dt="2021-04-26T22:38:34.968" v="501"/>
          <ac:cxnSpMkLst>
            <pc:docMk/>
            <pc:sldMk cId="2712881698" sldId="267"/>
            <ac:cxnSpMk id="11" creationId="{1F16A8D4-FE87-4604-88B2-394B5D1EB437}"/>
          </ac:cxnSpMkLst>
        </pc:cxnChg>
      </pc:sldChg>
      <pc:sldChg chg="modSp add del replId">
        <pc:chgData name="Lundy, Emily R" userId="S::erl49@txstate.edu::0cb38ff3-5b72-446a-91af-e226810effa4" providerId="AD" clId="Web-{B8EE9365-78E5-42EF-AA9A-839CEE0F71F4}" dt="2021-04-27T17:50:24.958" v="624"/>
        <pc:sldMkLst>
          <pc:docMk/>
          <pc:sldMk cId="2523428745" sldId="268"/>
        </pc:sldMkLst>
        <pc:spChg chg="mod">
          <ac:chgData name="Lundy, Emily R" userId="S::erl49@txstate.edu::0cb38ff3-5b72-446a-91af-e226810effa4" providerId="AD" clId="Web-{B8EE9365-78E5-42EF-AA9A-839CEE0F71F4}" dt="2021-04-26T22:36:52.529" v="402" actId="20577"/>
          <ac:spMkLst>
            <pc:docMk/>
            <pc:sldMk cId="2523428745" sldId="268"/>
            <ac:spMk id="2" creationId="{70134887-EDF7-4BD8-A971-74F32419C5F4}"/>
          </ac:spMkLst>
        </pc:spChg>
        <pc:spChg chg="mod">
          <ac:chgData name="Lundy, Emily R" userId="S::erl49@txstate.edu::0cb38ff3-5b72-446a-91af-e226810effa4" providerId="AD" clId="Web-{B8EE9365-78E5-42EF-AA9A-839CEE0F71F4}" dt="2021-04-26T22:37:28.811" v="434" actId="20577"/>
          <ac:spMkLst>
            <pc:docMk/>
            <pc:sldMk cId="2523428745" sldId="268"/>
            <ac:spMk id="4" creationId="{4CB04D97-2429-4AAC-A823-B2DF754669C5}"/>
          </ac:spMkLst>
        </pc:spChg>
      </pc:sldChg>
      <pc:sldChg chg="modSp add del replId">
        <pc:chgData name="Lundy, Emily R" userId="S::erl49@txstate.edu::0cb38ff3-5b72-446a-91af-e226810effa4" providerId="AD" clId="Web-{B8EE9365-78E5-42EF-AA9A-839CEE0F71F4}" dt="2021-04-27T17:57:27.755" v="684"/>
        <pc:sldMkLst>
          <pc:docMk/>
          <pc:sldMk cId="3059511991" sldId="269"/>
        </pc:sldMkLst>
        <pc:spChg chg="mod">
          <ac:chgData name="Lundy, Emily R" userId="S::erl49@txstate.edu::0cb38ff3-5b72-446a-91af-e226810effa4" providerId="AD" clId="Web-{B8EE9365-78E5-42EF-AA9A-839CEE0F71F4}" dt="2021-04-27T17:44:55.771" v="535" actId="1076"/>
          <ac:spMkLst>
            <pc:docMk/>
            <pc:sldMk cId="3059511991" sldId="269"/>
            <ac:spMk id="2" creationId="{B0C83385-927C-4B3A-AE3C-0B8C06B70DE0}"/>
          </ac:spMkLst>
        </pc:spChg>
        <pc:spChg chg="mod">
          <ac:chgData name="Lundy, Emily R" userId="S::erl49@txstate.edu::0cb38ff3-5b72-446a-91af-e226810effa4" providerId="AD" clId="Web-{B8EE9365-78E5-42EF-AA9A-839CEE0F71F4}" dt="2021-04-26T22:38:03.671" v="464" actId="20577"/>
          <ac:spMkLst>
            <pc:docMk/>
            <pc:sldMk cId="3059511991" sldId="269"/>
            <ac:spMk id="3" creationId="{68ADD29F-C77C-49B5-9A5A-916F7C1553C9}"/>
          </ac:spMkLst>
        </pc:spChg>
      </pc:sldChg>
      <pc:sldChg chg="addSp delSp modSp add replId">
        <pc:chgData name="Lundy, Emily R" userId="S::erl49@txstate.edu::0cb38ff3-5b72-446a-91af-e226810effa4" providerId="AD" clId="Web-{B8EE9365-78E5-42EF-AA9A-839CEE0F71F4}" dt="2021-04-28T05:27:19.524" v="2203" actId="1076"/>
        <pc:sldMkLst>
          <pc:docMk/>
          <pc:sldMk cId="1521936881" sldId="270"/>
        </pc:sldMkLst>
        <pc:spChg chg="mod">
          <ac:chgData name="Lundy, Emily R" userId="S::erl49@txstate.edu::0cb38ff3-5b72-446a-91af-e226810effa4" providerId="AD" clId="Web-{B8EE9365-78E5-42EF-AA9A-839CEE0F71F4}" dt="2021-04-28T05:26:03.570" v="2190" actId="1076"/>
          <ac:spMkLst>
            <pc:docMk/>
            <pc:sldMk cId="1521936881" sldId="270"/>
            <ac:spMk id="2" creationId="{B0C83385-927C-4B3A-AE3C-0B8C06B70DE0}"/>
          </ac:spMkLst>
        </pc:spChg>
        <pc:spChg chg="add mod">
          <ac:chgData name="Lundy, Emily R" userId="S::erl49@txstate.edu::0cb38ff3-5b72-446a-91af-e226810effa4" providerId="AD" clId="Web-{B8EE9365-78E5-42EF-AA9A-839CEE0F71F4}" dt="2021-04-28T05:27:07.227" v="2201" actId="1076"/>
          <ac:spMkLst>
            <pc:docMk/>
            <pc:sldMk cId="1521936881" sldId="270"/>
            <ac:spMk id="3" creationId="{15AD4BB8-89EB-4655-B893-A8C84C6E4B2F}"/>
          </ac:spMkLst>
        </pc:spChg>
        <pc:spChg chg="del mod">
          <ac:chgData name="Lundy, Emily R" userId="S::erl49@txstate.edu::0cb38ff3-5b72-446a-91af-e226810effa4" providerId="AD" clId="Web-{B8EE9365-78E5-42EF-AA9A-839CEE0F71F4}" dt="2021-04-27T19:20:10.958" v="1265"/>
          <ac:spMkLst>
            <pc:docMk/>
            <pc:sldMk cId="1521936881" sldId="270"/>
            <ac:spMk id="3" creationId="{68ADD29F-C77C-49B5-9A5A-916F7C1553C9}"/>
          </ac:spMkLst>
        </pc:spChg>
        <pc:spChg chg="add del mod">
          <ac:chgData name="Lundy, Emily R" userId="S::erl49@txstate.edu::0cb38ff3-5b72-446a-91af-e226810effa4" providerId="AD" clId="Web-{B8EE9365-78E5-42EF-AA9A-839CEE0F71F4}" dt="2021-04-27T19:41:21.816" v="1389"/>
          <ac:spMkLst>
            <pc:docMk/>
            <pc:sldMk cId="1521936881" sldId="270"/>
            <ac:spMk id="6" creationId="{1E0B6B8D-7CBC-41E6-AE71-720CEA075083}"/>
          </ac:spMkLst>
        </pc:spChg>
        <pc:spChg chg="ord">
          <ac:chgData name="Lundy, Emily R" userId="S::erl49@txstate.edu::0cb38ff3-5b72-446a-91af-e226810effa4" providerId="AD" clId="Web-{B8EE9365-78E5-42EF-AA9A-839CEE0F71F4}" dt="2021-04-27T19:43:10.129" v="1400"/>
          <ac:spMkLst>
            <pc:docMk/>
            <pc:sldMk cId="1521936881" sldId="270"/>
            <ac:spMk id="8" creationId="{C7FA33FF-088D-4F16-95A2-2C64D353DEA8}"/>
          </ac:spMkLst>
        </pc:spChg>
        <pc:spChg chg="add del mod ord">
          <ac:chgData name="Lundy, Emily R" userId="S::erl49@txstate.edu::0cb38ff3-5b72-446a-91af-e226810effa4" providerId="AD" clId="Web-{B8EE9365-78E5-42EF-AA9A-839CEE0F71F4}" dt="2021-04-28T05:26:52.946" v="2198"/>
          <ac:spMkLst>
            <pc:docMk/>
            <pc:sldMk cId="1521936881" sldId="270"/>
            <ac:spMk id="9" creationId="{85B64853-5E99-4317-B481-0CEDEFBFD3DD}"/>
          </ac:spMkLst>
        </pc:spChg>
        <pc:spChg chg="ord">
          <ac:chgData name="Lundy, Emily R" userId="S::erl49@txstate.edu::0cb38ff3-5b72-446a-91af-e226810effa4" providerId="AD" clId="Web-{B8EE9365-78E5-42EF-AA9A-839CEE0F71F4}" dt="2021-04-27T19:43:15.145" v="1401"/>
          <ac:spMkLst>
            <pc:docMk/>
            <pc:sldMk cId="1521936881" sldId="270"/>
            <ac:spMk id="10" creationId="{A376EFB1-01CF-419F-ABF1-2AF02BBFCBD1}"/>
          </ac:spMkLst>
        </pc:spChg>
        <pc:picChg chg="add del mod ord">
          <ac:chgData name="Lundy, Emily R" userId="S::erl49@txstate.edu::0cb38ff3-5b72-446a-91af-e226810effa4" providerId="AD" clId="Web-{B8EE9365-78E5-42EF-AA9A-839CEE0F71F4}" dt="2021-04-27T19:41:07.456" v="1388"/>
          <ac:picMkLst>
            <pc:docMk/>
            <pc:sldMk cId="1521936881" sldId="270"/>
            <ac:picMk id="4" creationId="{951CA151-DE5C-4C0B-B0F7-E05BE3573173}"/>
          </ac:picMkLst>
        </pc:picChg>
        <pc:picChg chg="add mod ord">
          <ac:chgData name="Lundy, Emily R" userId="S::erl49@txstate.edu::0cb38ff3-5b72-446a-91af-e226810effa4" providerId="AD" clId="Web-{B8EE9365-78E5-42EF-AA9A-839CEE0F71F4}" dt="2021-04-28T05:27:19.524" v="2203" actId="1076"/>
          <ac:picMkLst>
            <pc:docMk/>
            <pc:sldMk cId="1521936881" sldId="270"/>
            <ac:picMk id="7" creationId="{03DEA953-4CE6-45A8-BCAF-9957A216B296}"/>
          </ac:picMkLst>
        </pc:picChg>
      </pc:sldChg>
      <pc:sldChg chg="addSp delSp modSp add del mod ord replId setBg">
        <pc:chgData name="Lundy, Emily R" userId="S::erl49@txstate.edu::0cb38ff3-5b72-446a-91af-e226810effa4" providerId="AD" clId="Web-{B8EE9365-78E5-42EF-AA9A-839CEE0F71F4}" dt="2021-04-27T19:33:16.295" v="1363"/>
        <pc:sldMkLst>
          <pc:docMk/>
          <pc:sldMk cId="1905715704" sldId="271"/>
        </pc:sldMkLst>
        <pc:spChg chg="mod">
          <ac:chgData name="Lundy, Emily R" userId="S::erl49@txstate.edu::0cb38ff3-5b72-446a-91af-e226810effa4" providerId="AD" clId="Web-{B8EE9365-78E5-42EF-AA9A-839CEE0F71F4}" dt="2021-04-27T19:22:37.928" v="1279" actId="20577"/>
          <ac:spMkLst>
            <pc:docMk/>
            <pc:sldMk cId="1905715704" sldId="271"/>
            <ac:spMk id="2" creationId="{B0C83385-927C-4B3A-AE3C-0B8C06B70DE0}"/>
          </ac:spMkLst>
        </pc:spChg>
        <pc:spChg chg="mod">
          <ac:chgData name="Lundy, Emily R" userId="S::erl49@txstate.edu::0cb38ff3-5b72-446a-91af-e226810effa4" providerId="AD" clId="Web-{B8EE9365-78E5-42EF-AA9A-839CEE0F71F4}" dt="2021-04-27T18:05:54.959" v="776" actId="1076"/>
          <ac:spMkLst>
            <pc:docMk/>
            <pc:sldMk cId="1905715704" sldId="271"/>
            <ac:spMk id="3" creationId="{68ADD29F-C77C-49B5-9A5A-916F7C1553C9}"/>
          </ac:spMkLst>
        </pc:spChg>
        <pc:spChg chg="del">
          <ac:chgData name="Lundy, Emily R" userId="S::erl49@txstate.edu::0cb38ff3-5b72-446a-91af-e226810effa4" providerId="AD" clId="Web-{B8EE9365-78E5-42EF-AA9A-839CEE0F71F4}" dt="2021-04-27T17:52:17.302" v="631"/>
          <ac:spMkLst>
            <pc:docMk/>
            <pc:sldMk cId="1905715704" sldId="271"/>
            <ac:spMk id="8" creationId="{C7FA33FF-088D-4F16-95A2-2C64D353DEA8}"/>
          </ac:spMkLst>
        </pc:spChg>
        <pc:spChg chg="del">
          <ac:chgData name="Lundy, Emily R" userId="S::erl49@txstate.edu::0cb38ff3-5b72-446a-91af-e226810effa4" providerId="AD" clId="Web-{B8EE9365-78E5-42EF-AA9A-839CEE0F71F4}" dt="2021-04-27T17:52:17.302" v="631"/>
          <ac:spMkLst>
            <pc:docMk/>
            <pc:sldMk cId="1905715704" sldId="271"/>
            <ac:spMk id="10" creationId="{A376EFB1-01CF-419F-ABF1-2AF02BBFCBD1}"/>
          </ac:spMkLst>
        </pc:spChg>
        <pc:spChg chg="del">
          <ac:chgData name="Lundy, Emily R" userId="S::erl49@txstate.edu::0cb38ff3-5b72-446a-91af-e226810effa4" providerId="AD" clId="Web-{B8EE9365-78E5-42EF-AA9A-839CEE0F71F4}" dt="2021-04-27T17:52:17.302" v="631"/>
          <ac:spMkLst>
            <pc:docMk/>
            <pc:sldMk cId="1905715704" sldId="271"/>
            <ac:spMk id="12" creationId="{FF9DEA15-78BD-4750-AA18-B9F28A6D5AB8}"/>
          </ac:spMkLst>
        </pc:spChg>
        <pc:spChg chg="add">
          <ac:chgData name="Lundy, Emily R" userId="S::erl49@txstate.edu::0cb38ff3-5b72-446a-91af-e226810effa4" providerId="AD" clId="Web-{B8EE9365-78E5-42EF-AA9A-839CEE0F71F4}" dt="2021-04-27T17:52:17.302" v="631"/>
          <ac:spMkLst>
            <pc:docMk/>
            <pc:sldMk cId="1905715704" sldId="271"/>
            <ac:spMk id="17" creationId="{7264F718-7FAC-4056-9FA9-A603EC682FE7}"/>
          </ac:spMkLst>
        </pc:spChg>
        <pc:spChg chg="add">
          <ac:chgData name="Lundy, Emily R" userId="S::erl49@txstate.edu::0cb38ff3-5b72-446a-91af-e226810effa4" providerId="AD" clId="Web-{B8EE9365-78E5-42EF-AA9A-839CEE0F71F4}" dt="2021-04-27T17:52:17.302" v="631"/>
          <ac:spMkLst>
            <pc:docMk/>
            <pc:sldMk cId="1905715704" sldId="271"/>
            <ac:spMk id="19" creationId="{F74639F7-E3C7-4165-A83E-6386A86BA1DA}"/>
          </ac:spMkLst>
        </pc:spChg>
        <pc:spChg chg="add">
          <ac:chgData name="Lundy, Emily R" userId="S::erl49@txstate.edu::0cb38ff3-5b72-446a-91af-e226810effa4" providerId="AD" clId="Web-{B8EE9365-78E5-42EF-AA9A-839CEE0F71F4}" dt="2021-04-27T17:52:17.302" v="631"/>
          <ac:spMkLst>
            <pc:docMk/>
            <pc:sldMk cId="1905715704" sldId="271"/>
            <ac:spMk id="21" creationId="{8B3AF0F1-707A-463E-B5EE-33C63A40CFC9}"/>
          </ac:spMkLst>
        </pc:spChg>
      </pc:sldChg>
      <pc:sldChg chg="modSp add del replId">
        <pc:chgData name="Lundy, Emily R" userId="S::erl49@txstate.edu::0cb38ff3-5b72-446a-91af-e226810effa4" providerId="AD" clId="Web-{B8EE9365-78E5-42EF-AA9A-839CEE0F71F4}" dt="2021-04-27T20:42:11.450" v="1584"/>
        <pc:sldMkLst>
          <pc:docMk/>
          <pc:sldMk cId="1020185911" sldId="272"/>
        </pc:sldMkLst>
        <pc:spChg chg="mod">
          <ac:chgData name="Lundy, Emily R" userId="S::erl49@txstate.edu::0cb38ff3-5b72-446a-91af-e226810effa4" providerId="AD" clId="Web-{B8EE9365-78E5-42EF-AA9A-839CEE0F71F4}" dt="2021-04-27T19:33:44.592" v="1387" actId="20577"/>
          <ac:spMkLst>
            <pc:docMk/>
            <pc:sldMk cId="1020185911" sldId="272"/>
            <ac:spMk id="3" creationId="{68ADD29F-C77C-49B5-9A5A-916F7C1553C9}"/>
          </ac:spMkLst>
        </pc:spChg>
      </pc:sldChg>
      <pc:sldChg chg="modSp add replId">
        <pc:chgData name="Lundy, Emily R" userId="S::erl49@txstate.edu::0cb38ff3-5b72-446a-91af-e226810effa4" providerId="AD" clId="Web-{B8EE9365-78E5-42EF-AA9A-839CEE0F71F4}" dt="2021-04-27T20:05:34.410" v="1428" actId="20577"/>
        <pc:sldMkLst>
          <pc:docMk/>
          <pc:sldMk cId="1976022222" sldId="273"/>
        </pc:sldMkLst>
        <pc:spChg chg="mod">
          <ac:chgData name="Lundy, Emily R" userId="S::erl49@txstate.edu::0cb38ff3-5b72-446a-91af-e226810effa4" providerId="AD" clId="Web-{B8EE9365-78E5-42EF-AA9A-839CEE0F71F4}" dt="2021-04-27T17:54:30.318" v="660" actId="20577"/>
          <ac:spMkLst>
            <pc:docMk/>
            <pc:sldMk cId="1976022222" sldId="273"/>
            <ac:spMk id="2" creationId="{B0C83385-927C-4B3A-AE3C-0B8C06B70DE0}"/>
          </ac:spMkLst>
        </pc:spChg>
        <pc:spChg chg="mod">
          <ac:chgData name="Lundy, Emily R" userId="S::erl49@txstate.edu::0cb38ff3-5b72-446a-91af-e226810effa4" providerId="AD" clId="Web-{B8EE9365-78E5-42EF-AA9A-839CEE0F71F4}" dt="2021-04-27T20:05:34.410" v="1428" actId="20577"/>
          <ac:spMkLst>
            <pc:docMk/>
            <pc:sldMk cId="1976022222" sldId="273"/>
            <ac:spMk id="3" creationId="{68ADD29F-C77C-49B5-9A5A-916F7C1553C9}"/>
          </ac:spMkLst>
        </pc:spChg>
      </pc:sldChg>
      <pc:sldChg chg="addSp delSp modSp add del mod ord replId setBg setClrOvrMap modNotes">
        <pc:chgData name="Lundy, Emily R" userId="S::erl49@txstate.edu::0cb38ff3-5b72-446a-91af-e226810effa4" providerId="AD" clId="Web-{B8EE9365-78E5-42EF-AA9A-839CEE0F71F4}" dt="2021-04-27T18:29:30.584" v="1057"/>
        <pc:sldMkLst>
          <pc:docMk/>
          <pc:sldMk cId="277894580" sldId="274"/>
        </pc:sldMkLst>
        <pc:spChg chg="mod">
          <ac:chgData name="Lundy, Emily R" userId="S::erl49@txstate.edu::0cb38ff3-5b72-446a-91af-e226810effa4" providerId="AD" clId="Web-{B8EE9365-78E5-42EF-AA9A-839CEE0F71F4}" dt="2021-04-27T18:11:27.756" v="829"/>
          <ac:spMkLst>
            <pc:docMk/>
            <pc:sldMk cId="277894580" sldId="274"/>
            <ac:spMk id="2" creationId="{B0C83385-927C-4B3A-AE3C-0B8C06B70DE0}"/>
          </ac:spMkLst>
        </pc:spChg>
        <pc:spChg chg="mod">
          <ac:chgData name="Lundy, Emily R" userId="S::erl49@txstate.edu::0cb38ff3-5b72-446a-91af-e226810effa4" providerId="AD" clId="Web-{B8EE9365-78E5-42EF-AA9A-839CEE0F71F4}" dt="2021-04-27T18:14:49.068" v="980" actId="20577"/>
          <ac:spMkLst>
            <pc:docMk/>
            <pc:sldMk cId="277894580" sldId="274"/>
            <ac:spMk id="3" creationId="{68ADD29F-C77C-49B5-9A5A-916F7C1553C9}"/>
          </ac:spMkLst>
        </pc:spChg>
        <pc:spChg chg="del">
          <ac:chgData name="Lundy, Emily R" userId="S::erl49@txstate.edu::0cb38ff3-5b72-446a-91af-e226810effa4" providerId="AD" clId="Web-{B8EE9365-78E5-42EF-AA9A-839CEE0F71F4}" dt="2021-04-27T18:11:27.756" v="829"/>
          <ac:spMkLst>
            <pc:docMk/>
            <pc:sldMk cId="277894580" sldId="274"/>
            <ac:spMk id="8" creationId="{C7FA33FF-088D-4F16-95A2-2C64D353DEA8}"/>
          </ac:spMkLst>
        </pc:spChg>
        <pc:spChg chg="del">
          <ac:chgData name="Lundy, Emily R" userId="S::erl49@txstate.edu::0cb38ff3-5b72-446a-91af-e226810effa4" providerId="AD" clId="Web-{B8EE9365-78E5-42EF-AA9A-839CEE0F71F4}" dt="2021-04-27T18:11:27.756" v="829"/>
          <ac:spMkLst>
            <pc:docMk/>
            <pc:sldMk cId="277894580" sldId="274"/>
            <ac:spMk id="10" creationId="{A376EFB1-01CF-419F-ABF1-2AF02BBFCBD1}"/>
          </ac:spMkLst>
        </pc:spChg>
        <pc:spChg chg="del">
          <ac:chgData name="Lundy, Emily R" userId="S::erl49@txstate.edu::0cb38ff3-5b72-446a-91af-e226810effa4" providerId="AD" clId="Web-{B8EE9365-78E5-42EF-AA9A-839CEE0F71F4}" dt="2021-04-27T18:11:27.756" v="829"/>
          <ac:spMkLst>
            <pc:docMk/>
            <pc:sldMk cId="277894580" sldId="274"/>
            <ac:spMk id="12" creationId="{FF9DEA15-78BD-4750-AA18-B9F28A6D5AB8}"/>
          </ac:spMkLst>
        </pc:spChg>
        <pc:spChg chg="add">
          <ac:chgData name="Lundy, Emily R" userId="S::erl49@txstate.edu::0cb38ff3-5b72-446a-91af-e226810effa4" providerId="AD" clId="Web-{B8EE9365-78E5-42EF-AA9A-839CEE0F71F4}" dt="2021-04-27T18:11:27.756" v="829"/>
          <ac:spMkLst>
            <pc:docMk/>
            <pc:sldMk cId="277894580" sldId="274"/>
            <ac:spMk id="18" creationId="{8F23F8A3-8FD7-4779-8323-FDC26BE99889}"/>
          </ac:spMkLst>
        </pc:spChg>
        <pc:spChg chg="add">
          <ac:chgData name="Lundy, Emily R" userId="S::erl49@txstate.edu::0cb38ff3-5b72-446a-91af-e226810effa4" providerId="AD" clId="Web-{B8EE9365-78E5-42EF-AA9A-839CEE0F71F4}" dt="2021-04-27T18:11:27.756" v="829"/>
          <ac:spMkLst>
            <pc:docMk/>
            <pc:sldMk cId="277894580" sldId="274"/>
            <ac:spMk id="20" creationId="{F605C4CC-A25C-416F-8333-7CB7DC97D870}"/>
          </ac:spMkLst>
        </pc:spChg>
        <pc:picChg chg="add">
          <ac:chgData name="Lundy, Emily R" userId="S::erl49@txstate.edu::0cb38ff3-5b72-446a-91af-e226810effa4" providerId="AD" clId="Web-{B8EE9365-78E5-42EF-AA9A-839CEE0F71F4}" dt="2021-04-27T18:11:27.756" v="829"/>
          <ac:picMkLst>
            <pc:docMk/>
            <pc:sldMk cId="277894580" sldId="274"/>
            <ac:picMk id="14" creationId="{A5B37EB2-AC3D-4546-813C-F2EE9BBFE64B}"/>
          </ac:picMkLst>
        </pc:picChg>
      </pc:sldChg>
      <pc:sldChg chg="addSp delSp modSp add replId modNotes">
        <pc:chgData name="Lundy, Emily R" userId="S::erl49@txstate.edu::0cb38ff3-5b72-446a-91af-e226810effa4" providerId="AD" clId="Web-{B8EE9365-78E5-42EF-AA9A-839CEE0F71F4}" dt="2021-04-27T18:43:54.007" v="1218" actId="1076"/>
        <pc:sldMkLst>
          <pc:docMk/>
          <pc:sldMk cId="1492101971" sldId="275"/>
        </pc:sldMkLst>
        <pc:spChg chg="del mod">
          <ac:chgData name="Lundy, Emily R" userId="S::erl49@txstate.edu::0cb38ff3-5b72-446a-91af-e226810effa4" providerId="AD" clId="Web-{B8EE9365-78E5-42EF-AA9A-839CEE0F71F4}" dt="2021-04-27T18:27:10.428" v="1034"/>
          <ac:spMkLst>
            <pc:docMk/>
            <pc:sldMk cId="1492101971" sldId="275"/>
            <ac:spMk id="2" creationId="{B0C83385-927C-4B3A-AE3C-0B8C06B70DE0}"/>
          </ac:spMkLst>
        </pc:spChg>
        <pc:spChg chg="del">
          <ac:chgData name="Lundy, Emily R" userId="S::erl49@txstate.edu::0cb38ff3-5b72-446a-91af-e226810effa4" providerId="AD" clId="Web-{B8EE9365-78E5-42EF-AA9A-839CEE0F71F4}" dt="2021-04-27T18:25:30.069" v="1018"/>
          <ac:spMkLst>
            <pc:docMk/>
            <pc:sldMk cId="1492101971" sldId="275"/>
            <ac:spMk id="3" creationId="{68ADD29F-C77C-49B5-9A5A-916F7C1553C9}"/>
          </ac:spMkLst>
        </pc:spChg>
        <pc:spChg chg="add del mod">
          <ac:chgData name="Lundy, Emily R" userId="S::erl49@txstate.edu::0cb38ff3-5b72-446a-91af-e226810effa4" providerId="AD" clId="Web-{B8EE9365-78E5-42EF-AA9A-839CEE0F71F4}" dt="2021-04-27T18:27:49.834" v="1041"/>
          <ac:spMkLst>
            <pc:docMk/>
            <pc:sldMk cId="1492101971" sldId="275"/>
            <ac:spMk id="6" creationId="{407AC2BE-AFE7-4B20-BFC6-08E98016951A}"/>
          </ac:spMkLst>
        </pc:spChg>
        <pc:spChg chg="add mod">
          <ac:chgData name="Lundy, Emily R" userId="S::erl49@txstate.edu::0cb38ff3-5b72-446a-91af-e226810effa4" providerId="AD" clId="Web-{B8EE9365-78E5-42EF-AA9A-839CEE0F71F4}" dt="2021-04-27T18:27:43.866" v="1040" actId="1076"/>
          <ac:spMkLst>
            <pc:docMk/>
            <pc:sldMk cId="1492101971" sldId="275"/>
            <ac:spMk id="7" creationId="{9ED5B532-2574-4FB7-A392-D862185264A8}"/>
          </ac:spMkLst>
        </pc:spChg>
        <pc:spChg chg="add mod">
          <ac:chgData name="Lundy, Emily R" userId="S::erl49@txstate.edu::0cb38ff3-5b72-446a-91af-e226810effa4" providerId="AD" clId="Web-{B8EE9365-78E5-42EF-AA9A-839CEE0F71F4}" dt="2021-04-27T18:37:38.600" v="1207" actId="20577"/>
          <ac:spMkLst>
            <pc:docMk/>
            <pc:sldMk cId="1492101971" sldId="275"/>
            <ac:spMk id="9" creationId="{8287CFE7-7CE3-4571-9953-5206E37CA799}"/>
          </ac:spMkLst>
        </pc:spChg>
        <pc:spChg chg="add del mod">
          <ac:chgData name="Lundy, Emily R" userId="S::erl49@txstate.edu::0cb38ff3-5b72-446a-91af-e226810effa4" providerId="AD" clId="Web-{B8EE9365-78E5-42EF-AA9A-839CEE0F71F4}" dt="2021-04-27T18:30:34.725" v="1059"/>
          <ac:spMkLst>
            <pc:docMk/>
            <pc:sldMk cId="1492101971" sldId="275"/>
            <ac:spMk id="14" creationId="{9D56818D-C068-4B2B-B709-EACD8438E96F}"/>
          </ac:spMkLst>
        </pc:spChg>
        <pc:picChg chg="add del mod ord modCrop">
          <ac:chgData name="Lundy, Emily R" userId="S::erl49@txstate.edu::0cb38ff3-5b72-446a-91af-e226810effa4" providerId="AD" clId="Web-{B8EE9365-78E5-42EF-AA9A-839CEE0F71F4}" dt="2021-04-27T18:30:16.756" v="1058"/>
          <ac:picMkLst>
            <pc:docMk/>
            <pc:sldMk cId="1492101971" sldId="275"/>
            <ac:picMk id="4" creationId="{362A523C-EE6E-4C97-AC73-7C5AF23D79D2}"/>
          </ac:picMkLst>
        </pc:picChg>
        <pc:picChg chg="add mod ord modCrop">
          <ac:chgData name="Lundy, Emily R" userId="S::erl49@txstate.edu::0cb38ff3-5b72-446a-91af-e226810effa4" providerId="AD" clId="Web-{B8EE9365-78E5-42EF-AA9A-839CEE0F71F4}" dt="2021-04-27T18:31:25.538" v="1065" actId="14100"/>
          <ac:picMkLst>
            <pc:docMk/>
            <pc:sldMk cId="1492101971" sldId="275"/>
            <ac:picMk id="15" creationId="{36929A8F-9F08-4C5C-831E-18BDD16C459A}"/>
          </ac:picMkLst>
        </pc:picChg>
        <pc:cxnChg chg="add del">
          <ac:chgData name="Lundy, Emily R" userId="S::erl49@txstate.edu::0cb38ff3-5b72-446a-91af-e226810effa4" providerId="AD" clId="Web-{B8EE9365-78E5-42EF-AA9A-839CEE0F71F4}" dt="2021-04-27T18:42:59.569" v="1211"/>
          <ac:cxnSpMkLst>
            <pc:docMk/>
            <pc:sldMk cId="1492101971" sldId="275"/>
            <ac:cxnSpMk id="16" creationId="{957292F1-3642-48A4-8429-F7F6E2FB77B3}"/>
          </ac:cxnSpMkLst>
        </pc:cxnChg>
        <pc:cxnChg chg="add mod">
          <ac:chgData name="Lundy, Emily R" userId="S::erl49@txstate.edu::0cb38ff3-5b72-446a-91af-e226810effa4" providerId="AD" clId="Web-{B8EE9365-78E5-42EF-AA9A-839CEE0F71F4}" dt="2021-04-27T18:43:40.085" v="1216"/>
          <ac:cxnSpMkLst>
            <pc:docMk/>
            <pc:sldMk cId="1492101971" sldId="275"/>
            <ac:cxnSpMk id="17" creationId="{89EC537C-A895-4437-ADC6-F137B15D3896}"/>
          </ac:cxnSpMkLst>
        </pc:cxnChg>
        <pc:cxnChg chg="add mod">
          <ac:chgData name="Lundy, Emily R" userId="S::erl49@txstate.edu::0cb38ff3-5b72-446a-91af-e226810effa4" providerId="AD" clId="Web-{B8EE9365-78E5-42EF-AA9A-839CEE0F71F4}" dt="2021-04-27T18:43:54.007" v="1218" actId="1076"/>
          <ac:cxnSpMkLst>
            <pc:docMk/>
            <pc:sldMk cId="1492101971" sldId="275"/>
            <ac:cxnSpMk id="18" creationId="{D6A82214-ABC2-4158-9432-B0B60E95B3FB}"/>
          </ac:cxnSpMkLst>
        </pc:cxnChg>
      </pc:sldChg>
      <pc:sldChg chg="modSp add del replId">
        <pc:chgData name="Lundy, Emily R" userId="S::erl49@txstate.edu::0cb38ff3-5b72-446a-91af-e226810effa4" providerId="AD" clId="Web-{B8EE9365-78E5-42EF-AA9A-839CEE0F71F4}" dt="2021-04-27T18:00:49.474" v="721"/>
        <pc:sldMkLst>
          <pc:docMk/>
          <pc:sldMk cId="3988198364" sldId="276"/>
        </pc:sldMkLst>
        <pc:spChg chg="mod">
          <ac:chgData name="Lundy, Emily R" userId="S::erl49@txstate.edu::0cb38ff3-5b72-446a-91af-e226810effa4" providerId="AD" clId="Web-{B8EE9365-78E5-42EF-AA9A-839CEE0F71F4}" dt="2021-04-27T17:57:25.318" v="683" actId="20577"/>
          <ac:spMkLst>
            <pc:docMk/>
            <pc:sldMk cId="3988198364" sldId="276"/>
            <ac:spMk id="3" creationId="{68ADD29F-C77C-49B5-9A5A-916F7C1553C9}"/>
          </ac:spMkLst>
        </pc:spChg>
      </pc:sldChg>
      <pc:sldChg chg="addSp delSp modSp add mod ord replId setBg modNotes">
        <pc:chgData name="Lundy, Emily R" userId="S::erl49@txstate.edu::0cb38ff3-5b72-446a-91af-e226810effa4" providerId="AD" clId="Web-{B8EE9365-78E5-42EF-AA9A-839CEE0F71F4}" dt="2021-04-28T05:57:36.466" v="2294" actId="1076"/>
        <pc:sldMkLst>
          <pc:docMk/>
          <pc:sldMk cId="20042602" sldId="277"/>
        </pc:sldMkLst>
        <pc:spChg chg="mod">
          <ac:chgData name="Lundy, Emily R" userId="S::erl49@txstate.edu::0cb38ff3-5b72-446a-91af-e226810effa4" providerId="AD" clId="Web-{B8EE9365-78E5-42EF-AA9A-839CEE0F71F4}" dt="2021-04-28T05:54:26.870" v="2262"/>
          <ac:spMkLst>
            <pc:docMk/>
            <pc:sldMk cId="20042602" sldId="277"/>
            <ac:spMk id="2" creationId="{B0C83385-927C-4B3A-AE3C-0B8C06B70DE0}"/>
          </ac:spMkLst>
        </pc:spChg>
        <pc:spChg chg="mod">
          <ac:chgData name="Lundy, Emily R" userId="S::erl49@txstate.edu::0cb38ff3-5b72-446a-91af-e226810effa4" providerId="AD" clId="Web-{B8EE9365-78E5-42EF-AA9A-839CEE0F71F4}" dt="2021-04-27T18:00:41.380" v="719" actId="20577"/>
          <ac:spMkLst>
            <pc:docMk/>
            <pc:sldMk cId="20042602" sldId="277"/>
            <ac:spMk id="3" creationId="{68ADD29F-C77C-49B5-9A5A-916F7C1553C9}"/>
          </ac:spMkLst>
        </pc:spChg>
        <pc:spChg chg="add mod">
          <ac:chgData name="Lundy, Emily R" userId="S::erl49@txstate.edu::0cb38ff3-5b72-446a-91af-e226810effa4" providerId="AD" clId="Web-{B8EE9365-78E5-42EF-AA9A-839CEE0F71F4}" dt="2021-04-28T05:56:35.044" v="2281" actId="14100"/>
          <ac:spMkLst>
            <pc:docMk/>
            <pc:sldMk cId="20042602" sldId="277"/>
            <ac:spMk id="5" creationId="{F04C4655-112A-456A-A79D-D2BFFF6BFFC5}"/>
          </ac:spMkLst>
        </pc:spChg>
        <pc:spChg chg="del">
          <ac:chgData name="Lundy, Emily R" userId="S::erl49@txstate.edu::0cb38ff3-5b72-446a-91af-e226810effa4" providerId="AD" clId="Web-{B8EE9365-78E5-42EF-AA9A-839CEE0F71F4}" dt="2021-04-28T05:34:27.250" v="2220"/>
          <ac:spMkLst>
            <pc:docMk/>
            <pc:sldMk cId="20042602" sldId="277"/>
            <ac:spMk id="6" creationId="{84C69EA4-CC2B-4D2F-A552-A243B7FBDAF0}"/>
          </ac:spMkLst>
        </pc:spChg>
        <pc:spChg chg="del">
          <ac:chgData name="Lundy, Emily R" userId="S::erl49@txstate.edu::0cb38ff3-5b72-446a-91af-e226810effa4" providerId="AD" clId="Web-{B8EE9365-78E5-42EF-AA9A-839CEE0F71F4}" dt="2021-04-28T05:54:26.870" v="2262"/>
          <ac:spMkLst>
            <pc:docMk/>
            <pc:sldMk cId="20042602" sldId="277"/>
            <ac:spMk id="8" creationId="{C7FA33FF-088D-4F16-95A2-2C64D353DEA8}"/>
          </ac:spMkLst>
        </pc:spChg>
        <pc:spChg chg="del">
          <ac:chgData name="Lundy, Emily R" userId="S::erl49@txstate.edu::0cb38ff3-5b72-446a-91af-e226810effa4" providerId="AD" clId="Web-{B8EE9365-78E5-42EF-AA9A-839CEE0F71F4}" dt="2021-04-28T05:54:26.870" v="2262"/>
          <ac:spMkLst>
            <pc:docMk/>
            <pc:sldMk cId="20042602" sldId="277"/>
            <ac:spMk id="10" creationId="{A376EFB1-01CF-419F-ABF1-2AF02BBFCBD1}"/>
          </ac:spMkLst>
        </pc:spChg>
        <pc:spChg chg="del">
          <ac:chgData name="Lundy, Emily R" userId="S::erl49@txstate.edu::0cb38ff3-5b72-446a-91af-e226810effa4" providerId="AD" clId="Web-{B8EE9365-78E5-42EF-AA9A-839CEE0F71F4}" dt="2021-04-28T05:54:26.870" v="2262"/>
          <ac:spMkLst>
            <pc:docMk/>
            <pc:sldMk cId="20042602" sldId="277"/>
            <ac:spMk id="12" creationId="{FF9DEA15-78BD-4750-AA18-B9F28A6D5AB8}"/>
          </ac:spMkLst>
        </pc:spChg>
        <pc:spChg chg="add">
          <ac:chgData name="Lundy, Emily R" userId="S::erl49@txstate.edu::0cb38ff3-5b72-446a-91af-e226810effa4" providerId="AD" clId="Web-{B8EE9365-78E5-42EF-AA9A-839CEE0F71F4}" dt="2021-04-28T05:54:26.870" v="2262"/>
          <ac:spMkLst>
            <pc:docMk/>
            <pc:sldMk cId="20042602" sldId="277"/>
            <ac:spMk id="15" creationId="{823AC064-BC96-4F32-8AE1-B2FD38754823}"/>
          </ac:spMkLst>
        </pc:spChg>
        <pc:picChg chg="add mod">
          <ac:chgData name="Lundy, Emily R" userId="S::erl49@txstate.edu::0cb38ff3-5b72-446a-91af-e226810effa4" providerId="AD" clId="Web-{B8EE9365-78E5-42EF-AA9A-839CEE0F71F4}" dt="2021-04-28T05:54:32.964" v="2264" actId="1076"/>
          <ac:picMkLst>
            <pc:docMk/>
            <pc:sldMk cId="20042602" sldId="277"/>
            <ac:picMk id="3" creationId="{A0D80452-955F-466E-9022-1C25084752E2}"/>
          </ac:picMkLst>
        </pc:picChg>
        <pc:picChg chg="mod modCrop">
          <ac:chgData name="Lundy, Emily R" userId="S::erl49@txstate.edu::0cb38ff3-5b72-446a-91af-e226810effa4" providerId="AD" clId="Web-{B8EE9365-78E5-42EF-AA9A-839CEE0F71F4}" dt="2021-04-28T05:57:36.466" v="2294" actId="1076"/>
          <ac:picMkLst>
            <pc:docMk/>
            <pc:sldMk cId="20042602" sldId="277"/>
            <ac:picMk id="4" creationId="{FEC51795-6232-47FF-BDA2-2489ADCA551E}"/>
          </ac:picMkLst>
        </pc:picChg>
        <pc:cxnChg chg="add">
          <ac:chgData name="Lundy, Emily R" userId="S::erl49@txstate.edu::0cb38ff3-5b72-446a-91af-e226810effa4" providerId="AD" clId="Web-{B8EE9365-78E5-42EF-AA9A-839CEE0F71F4}" dt="2021-04-28T05:54:26.870" v="2262"/>
          <ac:cxnSpMkLst>
            <pc:docMk/>
            <pc:sldMk cId="20042602" sldId="277"/>
            <ac:cxnSpMk id="18" creationId="{7E7C77BC-7138-40B1-A15B-20F57A494629}"/>
          </ac:cxnSpMkLst>
        </pc:cxnChg>
        <pc:cxnChg chg="add">
          <ac:chgData name="Lundy, Emily R" userId="S::erl49@txstate.edu::0cb38ff3-5b72-446a-91af-e226810effa4" providerId="AD" clId="Web-{B8EE9365-78E5-42EF-AA9A-839CEE0F71F4}" dt="2021-04-28T05:54:26.870" v="2262"/>
          <ac:cxnSpMkLst>
            <pc:docMk/>
            <pc:sldMk cId="20042602" sldId="277"/>
            <ac:cxnSpMk id="21" creationId="{DB146403-F3D6-484B-B2ED-97F9565D0370}"/>
          </ac:cxnSpMkLst>
        </pc:cxnChg>
      </pc:sldChg>
      <pc:sldChg chg="addSp delSp modSp add ord replId modNotes">
        <pc:chgData name="Lundy, Emily R" userId="S::erl49@txstate.edu::0cb38ff3-5b72-446a-91af-e226810effa4" providerId="AD" clId="Web-{B8EE9365-78E5-42EF-AA9A-839CEE0F71F4}" dt="2021-04-28T05:35:04.954" v="2229" actId="1076"/>
        <pc:sldMkLst>
          <pc:docMk/>
          <pc:sldMk cId="713926462" sldId="278"/>
        </pc:sldMkLst>
        <pc:spChg chg="mod">
          <ac:chgData name="Lundy, Emily R" userId="S::erl49@txstate.edu::0cb38ff3-5b72-446a-91af-e226810effa4" providerId="AD" clId="Web-{B8EE9365-78E5-42EF-AA9A-839CEE0F71F4}" dt="2021-04-27T18:00:12.537" v="707" actId="20577"/>
          <ac:spMkLst>
            <pc:docMk/>
            <pc:sldMk cId="713926462" sldId="278"/>
            <ac:spMk id="2" creationId="{B0C83385-927C-4B3A-AE3C-0B8C06B70DE0}"/>
          </ac:spMkLst>
        </pc:spChg>
        <pc:spChg chg="del mod">
          <ac:chgData name="Lundy, Emily R" userId="S::erl49@txstate.edu::0cb38ff3-5b72-446a-91af-e226810effa4" providerId="AD" clId="Web-{B8EE9365-78E5-42EF-AA9A-839CEE0F71F4}" dt="2021-04-28T05:34:47.391" v="2224"/>
          <ac:spMkLst>
            <pc:docMk/>
            <pc:sldMk cId="713926462" sldId="278"/>
            <ac:spMk id="3" creationId="{68ADD29F-C77C-49B5-9A5A-916F7C1553C9}"/>
          </ac:spMkLst>
        </pc:spChg>
        <pc:spChg chg="add del mod">
          <ac:chgData name="Lundy, Emily R" userId="S::erl49@txstate.edu::0cb38ff3-5b72-446a-91af-e226810effa4" providerId="AD" clId="Web-{B8EE9365-78E5-42EF-AA9A-839CEE0F71F4}" dt="2021-04-28T05:34:57.735" v="2227"/>
          <ac:spMkLst>
            <pc:docMk/>
            <pc:sldMk cId="713926462" sldId="278"/>
            <ac:spMk id="6" creationId="{439060EA-AE20-4641-829E-CA434E17D8D2}"/>
          </ac:spMkLst>
        </pc:spChg>
        <pc:picChg chg="mod">
          <ac:chgData name="Lundy, Emily R" userId="S::erl49@txstate.edu::0cb38ff3-5b72-446a-91af-e226810effa4" providerId="AD" clId="Web-{B8EE9365-78E5-42EF-AA9A-839CEE0F71F4}" dt="2021-04-28T05:35:04.954" v="2229" actId="1076"/>
          <ac:picMkLst>
            <pc:docMk/>
            <pc:sldMk cId="713926462" sldId="278"/>
            <ac:picMk id="4" creationId="{B2E6B6AF-3EAE-464D-852A-138E721278BF}"/>
          </ac:picMkLst>
        </pc:picChg>
      </pc:sldChg>
      <pc:sldChg chg="addSp delSp modSp add del mod replId setClrOvrMap">
        <pc:chgData name="Lundy, Emily R" userId="S::erl49@txstate.edu::0cb38ff3-5b72-446a-91af-e226810effa4" providerId="AD" clId="Web-{B8EE9365-78E5-42EF-AA9A-839CEE0F71F4}" dt="2021-04-27T18:44:19.726" v="1219"/>
        <pc:sldMkLst>
          <pc:docMk/>
          <pc:sldMk cId="2376139397" sldId="279"/>
        </pc:sldMkLst>
        <pc:spChg chg="mod">
          <ac:chgData name="Lundy, Emily R" userId="S::erl49@txstate.edu::0cb38ff3-5b72-446a-91af-e226810effa4" providerId="AD" clId="Web-{B8EE9365-78E5-42EF-AA9A-839CEE0F71F4}" dt="2021-04-27T18:23:48.991" v="1013"/>
          <ac:spMkLst>
            <pc:docMk/>
            <pc:sldMk cId="2376139397" sldId="279"/>
            <ac:spMk id="2" creationId="{B0C83385-927C-4B3A-AE3C-0B8C06B70DE0}"/>
          </ac:spMkLst>
        </pc:spChg>
        <pc:spChg chg="mod">
          <ac:chgData name="Lundy, Emily R" userId="S::erl49@txstate.edu::0cb38ff3-5b72-446a-91af-e226810effa4" providerId="AD" clId="Web-{B8EE9365-78E5-42EF-AA9A-839CEE0F71F4}" dt="2021-04-27T18:24:05.600" v="1016" actId="20577"/>
          <ac:spMkLst>
            <pc:docMk/>
            <pc:sldMk cId="2376139397" sldId="279"/>
            <ac:spMk id="3" creationId="{68ADD29F-C77C-49B5-9A5A-916F7C1553C9}"/>
          </ac:spMkLst>
        </pc:spChg>
        <pc:spChg chg="del">
          <ac:chgData name="Lundy, Emily R" userId="S::erl49@txstate.edu::0cb38ff3-5b72-446a-91af-e226810effa4" providerId="AD" clId="Web-{B8EE9365-78E5-42EF-AA9A-839CEE0F71F4}" dt="2021-04-27T18:23:48.991" v="1013"/>
          <ac:spMkLst>
            <pc:docMk/>
            <pc:sldMk cId="2376139397" sldId="279"/>
            <ac:spMk id="18" creationId="{8F23F8A3-8FD7-4779-8323-FDC26BE99889}"/>
          </ac:spMkLst>
        </pc:spChg>
        <pc:spChg chg="del">
          <ac:chgData name="Lundy, Emily R" userId="S::erl49@txstate.edu::0cb38ff3-5b72-446a-91af-e226810effa4" providerId="AD" clId="Web-{B8EE9365-78E5-42EF-AA9A-839CEE0F71F4}" dt="2021-04-27T18:23:48.991" v="1013"/>
          <ac:spMkLst>
            <pc:docMk/>
            <pc:sldMk cId="2376139397" sldId="279"/>
            <ac:spMk id="20" creationId="{F605C4CC-A25C-416F-8333-7CB7DC97D870}"/>
          </ac:spMkLst>
        </pc:spChg>
        <pc:spChg chg="add">
          <ac:chgData name="Lundy, Emily R" userId="S::erl49@txstate.edu::0cb38ff3-5b72-446a-91af-e226810effa4" providerId="AD" clId="Web-{B8EE9365-78E5-42EF-AA9A-839CEE0F71F4}" dt="2021-04-27T18:23:48.991" v="1013"/>
          <ac:spMkLst>
            <pc:docMk/>
            <pc:sldMk cId="2376139397" sldId="279"/>
            <ac:spMk id="25" creationId="{E8A8EAB8-D2FF-444D-B34B-7D32F106AD0E}"/>
          </ac:spMkLst>
        </pc:spChg>
        <pc:picChg chg="add del mod">
          <ac:chgData name="Lundy, Emily R" userId="S::erl49@txstate.edu::0cb38ff3-5b72-446a-91af-e226810effa4" providerId="AD" clId="Web-{B8EE9365-78E5-42EF-AA9A-839CEE0F71F4}" dt="2021-04-27T18:16:01.287" v="986"/>
          <ac:picMkLst>
            <pc:docMk/>
            <pc:sldMk cId="2376139397" sldId="279"/>
            <ac:picMk id="4" creationId="{05F1E0D0-F840-4ABB-AD6F-FA997C1A65C2}"/>
          </ac:picMkLst>
        </pc:picChg>
        <pc:picChg chg="add del mod ord modCrop">
          <ac:chgData name="Lundy, Emily R" userId="S::erl49@txstate.edu::0cb38ff3-5b72-446a-91af-e226810effa4" providerId="AD" clId="Web-{B8EE9365-78E5-42EF-AA9A-839CEE0F71F4}" dt="2021-04-27T18:23:05.647" v="1009"/>
          <ac:picMkLst>
            <pc:docMk/>
            <pc:sldMk cId="2376139397" sldId="279"/>
            <ac:picMk id="5" creationId="{A0F315AC-6781-4DC0-B446-9589230F28AC}"/>
          </ac:picMkLst>
        </pc:picChg>
        <pc:picChg chg="add mod">
          <ac:chgData name="Lundy, Emily R" userId="S::erl49@txstate.edu::0cb38ff3-5b72-446a-91af-e226810effa4" providerId="AD" clId="Web-{B8EE9365-78E5-42EF-AA9A-839CEE0F71F4}" dt="2021-04-27T18:23:48.991" v="1013"/>
          <ac:picMkLst>
            <pc:docMk/>
            <pc:sldMk cId="2376139397" sldId="279"/>
            <ac:picMk id="6" creationId="{3F1FA114-B8BC-46F3-86AC-960B72556A0F}"/>
          </ac:picMkLst>
        </pc:picChg>
        <pc:picChg chg="del">
          <ac:chgData name="Lundy, Emily R" userId="S::erl49@txstate.edu::0cb38ff3-5b72-446a-91af-e226810effa4" providerId="AD" clId="Web-{B8EE9365-78E5-42EF-AA9A-839CEE0F71F4}" dt="2021-04-27T18:15:22.318" v="982"/>
          <ac:picMkLst>
            <pc:docMk/>
            <pc:sldMk cId="2376139397" sldId="279"/>
            <ac:picMk id="14" creationId="{A5B37EB2-AC3D-4546-813C-F2EE9BBFE64B}"/>
          </ac:picMkLst>
        </pc:picChg>
        <pc:cxnChg chg="add">
          <ac:chgData name="Lundy, Emily R" userId="S::erl49@txstate.edu::0cb38ff3-5b72-446a-91af-e226810effa4" providerId="AD" clId="Web-{B8EE9365-78E5-42EF-AA9A-839CEE0F71F4}" dt="2021-04-27T18:23:48.991" v="1013"/>
          <ac:cxnSpMkLst>
            <pc:docMk/>
            <pc:sldMk cId="2376139397" sldId="279"/>
            <ac:cxnSpMk id="27" creationId="{EEA38897-7BA3-4408-8083-3235339C4A60}"/>
          </ac:cxnSpMkLst>
        </pc:cxnChg>
        <pc:cxnChg chg="add">
          <ac:chgData name="Lundy, Emily R" userId="S::erl49@txstate.edu::0cb38ff3-5b72-446a-91af-e226810effa4" providerId="AD" clId="Web-{B8EE9365-78E5-42EF-AA9A-839CEE0F71F4}" dt="2021-04-27T18:23:48.991" v="1013"/>
          <ac:cxnSpMkLst>
            <pc:docMk/>
            <pc:sldMk cId="2376139397" sldId="279"/>
            <ac:cxnSpMk id="29" creationId="{F11AD06B-AB20-4097-8606-5DA00DBACE88}"/>
          </ac:cxnSpMkLst>
        </pc:cxnChg>
      </pc:sldChg>
      <pc:sldChg chg="addSp delSp modSp add del replId">
        <pc:chgData name="Lundy, Emily R" userId="S::erl49@txstate.edu::0cb38ff3-5b72-446a-91af-e226810effa4" providerId="AD" clId="Web-{B8EE9365-78E5-42EF-AA9A-839CEE0F71F4}" dt="2021-04-27T18:29:12.506" v="1056"/>
        <pc:sldMkLst>
          <pc:docMk/>
          <pc:sldMk cId="1339790974" sldId="280"/>
        </pc:sldMkLst>
        <pc:picChg chg="add mod ord modCrop">
          <ac:chgData name="Lundy, Emily R" userId="S::erl49@txstate.edu::0cb38ff3-5b72-446a-91af-e226810effa4" providerId="AD" clId="Web-{B8EE9365-78E5-42EF-AA9A-839CEE0F71F4}" dt="2021-04-27T18:22:58.365" v="1008"/>
          <ac:picMkLst>
            <pc:docMk/>
            <pc:sldMk cId="1339790974" sldId="280"/>
            <ac:picMk id="4" creationId="{B12674C8-1560-4FA1-AAC8-11791D95B4D2}"/>
          </ac:picMkLst>
        </pc:picChg>
        <pc:picChg chg="del">
          <ac:chgData name="Lundy, Emily R" userId="S::erl49@txstate.edu::0cb38ff3-5b72-446a-91af-e226810effa4" providerId="AD" clId="Web-{B8EE9365-78E5-42EF-AA9A-839CEE0F71F4}" dt="2021-04-27T18:19:38.959" v="998"/>
          <ac:picMkLst>
            <pc:docMk/>
            <pc:sldMk cId="1339790974" sldId="280"/>
            <ac:picMk id="5" creationId="{A0F315AC-6781-4DC0-B446-9589230F28AC}"/>
          </ac:picMkLst>
        </pc:picChg>
      </pc:sldChg>
      <pc:sldChg chg="addSp delSp modSp add replId modNotes">
        <pc:chgData name="Lundy, Emily R" userId="S::erl49@txstate.edu::0cb38ff3-5b72-446a-91af-e226810effa4" providerId="AD" clId="Web-{B8EE9365-78E5-42EF-AA9A-839CEE0F71F4}" dt="2021-04-27T21:24:32.228" v="1957"/>
        <pc:sldMkLst>
          <pc:docMk/>
          <pc:sldMk cId="2609582616" sldId="281"/>
        </pc:sldMkLst>
        <pc:spChg chg="mod ord">
          <ac:chgData name="Lundy, Emily R" userId="S::erl49@txstate.edu::0cb38ff3-5b72-446a-91af-e226810effa4" providerId="AD" clId="Web-{B8EE9365-78E5-42EF-AA9A-839CEE0F71F4}" dt="2021-04-27T20:12:27.586" v="1514" actId="1076"/>
          <ac:spMkLst>
            <pc:docMk/>
            <pc:sldMk cId="2609582616" sldId="281"/>
            <ac:spMk id="3" creationId="{68ADD29F-C77C-49B5-9A5A-916F7C1553C9}"/>
          </ac:spMkLst>
        </pc:spChg>
        <pc:spChg chg="add mod ord">
          <ac:chgData name="Lundy, Emily R" userId="S::erl49@txstate.edu::0cb38ff3-5b72-446a-91af-e226810effa4" providerId="AD" clId="Web-{B8EE9365-78E5-42EF-AA9A-839CEE0F71F4}" dt="2021-04-27T21:24:29.791" v="1956"/>
          <ac:spMkLst>
            <pc:docMk/>
            <pc:sldMk cId="2609582616" sldId="281"/>
            <ac:spMk id="4" creationId="{A8FD2F9E-AB11-4A2A-B543-5A1D9F93C732}"/>
          </ac:spMkLst>
        </pc:spChg>
        <pc:spChg chg="add mod">
          <ac:chgData name="Lundy, Emily R" userId="S::erl49@txstate.edu::0cb38ff3-5b72-446a-91af-e226810effa4" providerId="AD" clId="Web-{B8EE9365-78E5-42EF-AA9A-839CEE0F71F4}" dt="2021-04-27T21:22:27.649" v="1943" actId="20577"/>
          <ac:spMkLst>
            <pc:docMk/>
            <pc:sldMk cId="2609582616" sldId="281"/>
            <ac:spMk id="5" creationId="{0DB5E229-6F94-4795-8C20-A5A7339A76D9}"/>
          </ac:spMkLst>
        </pc:spChg>
        <pc:spChg chg="add mod">
          <ac:chgData name="Lundy, Emily R" userId="S::erl49@txstate.edu::0cb38ff3-5b72-446a-91af-e226810effa4" providerId="AD" clId="Web-{B8EE9365-78E5-42EF-AA9A-839CEE0F71F4}" dt="2021-04-27T20:15:51.151" v="1541" actId="1076"/>
          <ac:spMkLst>
            <pc:docMk/>
            <pc:sldMk cId="2609582616" sldId="281"/>
            <ac:spMk id="6" creationId="{4298CB2C-3977-42E6-8E52-DABC789F97D8}"/>
          </ac:spMkLst>
        </pc:spChg>
        <pc:spChg chg="add del mod ord">
          <ac:chgData name="Lundy, Emily R" userId="S::erl49@txstate.edu::0cb38ff3-5b72-446a-91af-e226810effa4" providerId="AD" clId="Web-{B8EE9365-78E5-42EF-AA9A-839CEE0F71F4}" dt="2021-04-27T20:08:10.083" v="1459"/>
          <ac:spMkLst>
            <pc:docMk/>
            <pc:sldMk cId="2609582616" sldId="281"/>
            <ac:spMk id="9" creationId="{C348C577-03A0-4CB4-AD72-11D4FDE6723B}"/>
          </ac:spMkLst>
        </pc:spChg>
        <pc:spChg chg="add del mod ord">
          <ac:chgData name="Lundy, Emily R" userId="S::erl49@txstate.edu::0cb38ff3-5b72-446a-91af-e226810effa4" providerId="AD" clId="Web-{B8EE9365-78E5-42EF-AA9A-839CEE0F71F4}" dt="2021-04-27T20:08:10.818" v="1460"/>
          <ac:spMkLst>
            <pc:docMk/>
            <pc:sldMk cId="2609582616" sldId="281"/>
            <ac:spMk id="11" creationId="{D900FEF1-3194-4572-8B51-AFCC6447A2AC}"/>
          </ac:spMkLst>
        </pc:spChg>
        <pc:spChg chg="add del mod">
          <ac:chgData name="Lundy, Emily R" userId="S::erl49@txstate.edu::0cb38ff3-5b72-446a-91af-e226810effa4" providerId="AD" clId="Web-{B8EE9365-78E5-42EF-AA9A-839CEE0F71F4}" dt="2021-04-27T20:07:26.302" v="1446"/>
          <ac:spMkLst>
            <pc:docMk/>
            <pc:sldMk cId="2609582616" sldId="281"/>
            <ac:spMk id="13" creationId="{E60641CA-C150-4FC9-954A-87D30E5BBCCE}"/>
          </ac:spMkLst>
        </pc:spChg>
        <pc:spChg chg="add del mod">
          <ac:chgData name="Lundy, Emily R" userId="S::erl49@txstate.edu::0cb38ff3-5b72-446a-91af-e226810effa4" providerId="AD" clId="Web-{B8EE9365-78E5-42EF-AA9A-839CEE0F71F4}" dt="2021-04-27T20:07:24.989" v="1445"/>
          <ac:spMkLst>
            <pc:docMk/>
            <pc:sldMk cId="2609582616" sldId="281"/>
            <ac:spMk id="14" creationId="{9E8BC4B3-2CEB-43AE-AFC9-0C7EA99D1B4E}"/>
          </ac:spMkLst>
        </pc:spChg>
        <pc:spChg chg="add del mod">
          <ac:chgData name="Lundy, Emily R" userId="S::erl49@txstate.edu::0cb38ff3-5b72-446a-91af-e226810effa4" providerId="AD" clId="Web-{B8EE9365-78E5-42EF-AA9A-839CEE0F71F4}" dt="2021-04-27T20:08:41.787" v="1466"/>
          <ac:spMkLst>
            <pc:docMk/>
            <pc:sldMk cId="2609582616" sldId="281"/>
            <ac:spMk id="15" creationId="{F9AD6882-0F4A-4F33-BB8D-1F607D8477AF}"/>
          </ac:spMkLst>
        </pc:spChg>
        <pc:spChg chg="add del mod">
          <ac:chgData name="Lundy, Emily R" userId="S::erl49@txstate.edu::0cb38ff3-5b72-446a-91af-e226810effa4" providerId="AD" clId="Web-{B8EE9365-78E5-42EF-AA9A-839CEE0F71F4}" dt="2021-04-27T20:08:43.131" v="1467"/>
          <ac:spMkLst>
            <pc:docMk/>
            <pc:sldMk cId="2609582616" sldId="281"/>
            <ac:spMk id="16" creationId="{5E67B754-649E-48C6-98FD-62E783650D45}"/>
          </ac:spMkLst>
        </pc:spChg>
        <pc:spChg chg="add mod ord">
          <ac:chgData name="Lundy, Emily R" userId="S::erl49@txstate.edu::0cb38ff3-5b72-446a-91af-e226810effa4" providerId="AD" clId="Web-{B8EE9365-78E5-42EF-AA9A-839CEE0F71F4}" dt="2021-04-27T21:24:32.228" v="1957"/>
          <ac:spMkLst>
            <pc:docMk/>
            <pc:sldMk cId="2609582616" sldId="281"/>
            <ac:spMk id="17" creationId="{5392680E-387E-4409-B413-34D0D003239F}"/>
          </ac:spMkLst>
        </pc:spChg>
        <pc:spChg chg="add mod ord">
          <ac:chgData name="Lundy, Emily R" userId="S::erl49@txstate.edu::0cb38ff3-5b72-446a-91af-e226810effa4" providerId="AD" clId="Web-{B8EE9365-78E5-42EF-AA9A-839CEE0F71F4}" dt="2021-04-27T21:24:27.369" v="1955"/>
          <ac:spMkLst>
            <pc:docMk/>
            <pc:sldMk cId="2609582616" sldId="281"/>
            <ac:spMk id="18" creationId="{3F2ADCD0-D44F-4735-B5EE-340E49CEBEBD}"/>
          </ac:spMkLst>
        </pc:spChg>
      </pc:sldChg>
      <pc:sldChg chg="modSp add replId">
        <pc:chgData name="Lundy, Emily R" userId="S::erl49@txstate.edu::0cb38ff3-5b72-446a-91af-e226810effa4" providerId="AD" clId="Web-{B8EE9365-78E5-42EF-AA9A-839CEE0F71F4}" dt="2021-04-27T19:17:05.112" v="1234" actId="20577"/>
        <pc:sldMkLst>
          <pc:docMk/>
          <pc:sldMk cId="2915019467" sldId="282"/>
        </pc:sldMkLst>
        <pc:spChg chg="mod">
          <ac:chgData name="Lundy, Emily R" userId="S::erl49@txstate.edu::0cb38ff3-5b72-446a-91af-e226810effa4" providerId="AD" clId="Web-{B8EE9365-78E5-42EF-AA9A-839CEE0F71F4}" dt="2021-04-27T19:17:05.112" v="1234" actId="20577"/>
          <ac:spMkLst>
            <pc:docMk/>
            <pc:sldMk cId="2915019467" sldId="282"/>
            <ac:spMk id="2" creationId="{B0C83385-927C-4B3A-AE3C-0B8C06B70DE0}"/>
          </ac:spMkLst>
        </pc:spChg>
      </pc:sldChg>
      <pc:sldChg chg="modSp add replId">
        <pc:chgData name="Lundy, Emily R" userId="S::erl49@txstate.edu::0cb38ff3-5b72-446a-91af-e226810effa4" providerId="AD" clId="Web-{B8EE9365-78E5-42EF-AA9A-839CEE0F71F4}" dt="2021-04-27T19:18:00.644" v="1264" actId="20577"/>
        <pc:sldMkLst>
          <pc:docMk/>
          <pc:sldMk cId="1892937577" sldId="283"/>
        </pc:sldMkLst>
        <pc:spChg chg="mod">
          <ac:chgData name="Lundy, Emily R" userId="S::erl49@txstate.edu::0cb38ff3-5b72-446a-91af-e226810effa4" providerId="AD" clId="Web-{B8EE9365-78E5-42EF-AA9A-839CEE0F71F4}" dt="2021-04-27T19:18:00.644" v="1264" actId="20577"/>
          <ac:spMkLst>
            <pc:docMk/>
            <pc:sldMk cId="1892937577" sldId="283"/>
            <ac:spMk id="3" creationId="{68ADD29F-C77C-49B5-9A5A-916F7C1553C9}"/>
          </ac:spMkLst>
        </pc:spChg>
      </pc:sldChg>
      <pc:sldChg chg="addSp delSp modSp add del mod replId setBg">
        <pc:chgData name="Lundy, Emily R" userId="S::erl49@txstate.edu::0cb38ff3-5b72-446a-91af-e226810effa4" providerId="AD" clId="Web-{B8EE9365-78E5-42EF-AA9A-839CEE0F71F4}" dt="2021-04-27T19:31:19.700" v="1354"/>
        <pc:sldMkLst>
          <pc:docMk/>
          <pc:sldMk cId="1627198341" sldId="284"/>
        </pc:sldMkLst>
        <pc:spChg chg="mod">
          <ac:chgData name="Lundy, Emily R" userId="S::erl49@txstate.edu::0cb38ff3-5b72-446a-91af-e226810effa4" providerId="AD" clId="Web-{B8EE9365-78E5-42EF-AA9A-839CEE0F71F4}" dt="2021-04-27T19:27:43.557" v="1319" actId="1076"/>
          <ac:spMkLst>
            <pc:docMk/>
            <pc:sldMk cId="1627198341" sldId="284"/>
            <ac:spMk id="2" creationId="{B0C83385-927C-4B3A-AE3C-0B8C06B70DE0}"/>
          </ac:spMkLst>
        </pc:spChg>
        <pc:spChg chg="del">
          <ac:chgData name="Lundy, Emily R" userId="S::erl49@txstate.edu::0cb38ff3-5b72-446a-91af-e226810effa4" providerId="AD" clId="Web-{B8EE9365-78E5-42EF-AA9A-839CEE0F71F4}" dt="2021-04-27T19:23:19.726" v="1281"/>
          <ac:spMkLst>
            <pc:docMk/>
            <pc:sldMk cId="1627198341" sldId="284"/>
            <ac:spMk id="3" creationId="{68ADD29F-C77C-49B5-9A5A-916F7C1553C9}"/>
          </ac:spMkLst>
        </pc:spChg>
        <pc:spChg chg="del">
          <ac:chgData name="Lundy, Emily R" userId="S::erl49@txstate.edu::0cb38ff3-5b72-446a-91af-e226810effa4" providerId="AD" clId="Web-{B8EE9365-78E5-42EF-AA9A-839CEE0F71F4}" dt="2021-04-27T19:23:19.726" v="1281"/>
          <ac:spMkLst>
            <pc:docMk/>
            <pc:sldMk cId="1627198341" sldId="284"/>
            <ac:spMk id="17" creationId="{7264F718-7FAC-4056-9FA9-A603EC682FE7}"/>
          </ac:spMkLst>
        </pc:spChg>
        <pc:spChg chg="del">
          <ac:chgData name="Lundy, Emily R" userId="S::erl49@txstate.edu::0cb38ff3-5b72-446a-91af-e226810effa4" providerId="AD" clId="Web-{B8EE9365-78E5-42EF-AA9A-839CEE0F71F4}" dt="2021-04-27T19:23:19.726" v="1281"/>
          <ac:spMkLst>
            <pc:docMk/>
            <pc:sldMk cId="1627198341" sldId="284"/>
            <ac:spMk id="19" creationId="{F74639F7-E3C7-4165-A83E-6386A86BA1DA}"/>
          </ac:spMkLst>
        </pc:spChg>
        <pc:spChg chg="del">
          <ac:chgData name="Lundy, Emily R" userId="S::erl49@txstate.edu::0cb38ff3-5b72-446a-91af-e226810effa4" providerId="AD" clId="Web-{B8EE9365-78E5-42EF-AA9A-839CEE0F71F4}" dt="2021-04-27T19:23:19.726" v="1281"/>
          <ac:spMkLst>
            <pc:docMk/>
            <pc:sldMk cId="1627198341" sldId="284"/>
            <ac:spMk id="21" creationId="{8B3AF0F1-707A-463E-B5EE-33C63A40CFC9}"/>
          </ac:spMkLst>
        </pc:spChg>
        <pc:spChg chg="add del">
          <ac:chgData name="Lundy, Emily R" userId="S::erl49@txstate.edu::0cb38ff3-5b72-446a-91af-e226810effa4" providerId="AD" clId="Web-{B8EE9365-78E5-42EF-AA9A-839CEE0F71F4}" dt="2021-04-27T19:26:13.774" v="1305"/>
          <ac:spMkLst>
            <pc:docMk/>
            <pc:sldMk cId="1627198341" sldId="284"/>
            <ac:spMk id="27" creationId="{68575C10-8187-4AC4-AD72-C754EAFD2867}"/>
          </ac:spMkLst>
        </pc:spChg>
        <pc:spChg chg="add ord">
          <ac:chgData name="Lundy, Emily R" userId="S::erl49@txstate.edu::0cb38ff3-5b72-446a-91af-e226810effa4" providerId="AD" clId="Web-{B8EE9365-78E5-42EF-AA9A-839CEE0F71F4}" dt="2021-04-27T19:27:17.869" v="1314"/>
          <ac:spMkLst>
            <pc:docMk/>
            <pc:sldMk cId="1627198341" sldId="284"/>
            <ac:spMk id="34" creationId="{DCC231C8-C761-4B31-9B1C-C6D19248C6B3}"/>
          </ac:spMkLst>
        </pc:spChg>
        <pc:spChg chg="add mod ord">
          <ac:chgData name="Lundy, Emily R" userId="S::erl49@txstate.edu::0cb38ff3-5b72-446a-91af-e226810effa4" providerId="AD" clId="Web-{B8EE9365-78E5-42EF-AA9A-839CEE0F71F4}" dt="2021-04-27T19:27:11.009" v="1313"/>
          <ac:spMkLst>
            <pc:docMk/>
            <pc:sldMk cId="1627198341" sldId="284"/>
            <ac:spMk id="218" creationId="{7FEC3097-6A54-4B98-BF90-8D30E55EFBDD}"/>
          </ac:spMkLst>
        </pc:spChg>
        <pc:spChg chg="add del">
          <ac:chgData name="Lundy, Emily R" userId="S::erl49@txstate.edu::0cb38ff3-5b72-446a-91af-e226810effa4" providerId="AD" clId="Web-{B8EE9365-78E5-42EF-AA9A-839CEE0F71F4}" dt="2021-04-27T19:26:38.868" v="1308"/>
          <ac:spMkLst>
            <pc:docMk/>
            <pc:sldMk cId="1627198341" sldId="284"/>
            <ac:spMk id="219" creationId="{D39D8989-00C2-46E9-9468-F085F28D7639}"/>
          </ac:spMkLst>
        </pc:spChg>
        <pc:graphicFrameChg chg="add mod modGraphic">
          <ac:chgData name="Lundy, Emily R" userId="S::erl49@txstate.edu::0cb38ff3-5b72-446a-91af-e226810effa4" providerId="AD" clId="Web-{B8EE9365-78E5-42EF-AA9A-839CEE0F71F4}" dt="2021-04-27T19:26:13.774" v="1305"/>
          <ac:graphicFrameMkLst>
            <pc:docMk/>
            <pc:sldMk cId="1627198341" sldId="284"/>
            <ac:graphicFrameMk id="23" creationId="{14C701A5-A65A-4FF9-8F08-71848F31CBAA}"/>
          </ac:graphicFrameMkLst>
        </pc:graphicFrameChg>
        <pc:cxnChg chg="add del">
          <ac:chgData name="Lundy, Emily R" userId="S::erl49@txstate.edu::0cb38ff3-5b72-446a-91af-e226810effa4" providerId="AD" clId="Web-{B8EE9365-78E5-42EF-AA9A-839CEE0F71F4}" dt="2021-04-27T19:26:13.774" v="1305"/>
          <ac:cxnSpMkLst>
            <pc:docMk/>
            <pc:sldMk cId="1627198341" sldId="284"/>
            <ac:cxnSpMk id="29" creationId="{74E776C9-ED67-41B7-B3A3-4DF76EF3ACEE}"/>
          </ac:cxnSpMkLst>
        </pc:cxnChg>
      </pc:sldChg>
      <pc:sldChg chg="addSp delSp modSp add del replId">
        <pc:chgData name="Lundy, Emily R" userId="S::erl49@txstate.edu::0cb38ff3-5b72-446a-91af-e226810effa4" providerId="AD" clId="Web-{B8EE9365-78E5-42EF-AA9A-839CEE0F71F4}" dt="2021-04-27T19:33:27.404" v="1364"/>
        <pc:sldMkLst>
          <pc:docMk/>
          <pc:sldMk cId="1135703139" sldId="285"/>
        </pc:sldMkLst>
        <pc:spChg chg="del mod">
          <ac:chgData name="Lundy, Emily R" userId="S::erl49@txstate.edu::0cb38ff3-5b72-446a-91af-e226810effa4" providerId="AD" clId="Web-{B8EE9365-78E5-42EF-AA9A-839CEE0F71F4}" dt="2021-04-27T19:28:30.917" v="1325"/>
          <ac:spMkLst>
            <pc:docMk/>
            <pc:sldMk cId="1135703139" sldId="285"/>
            <ac:spMk id="3" creationId="{68ADD29F-C77C-49B5-9A5A-916F7C1553C9}"/>
          </ac:spMkLst>
        </pc:spChg>
        <pc:graphicFrameChg chg="add mod modGraphic">
          <ac:chgData name="Lundy, Emily R" userId="S::erl49@txstate.edu::0cb38ff3-5b72-446a-91af-e226810effa4" providerId="AD" clId="Web-{B8EE9365-78E5-42EF-AA9A-839CEE0F71F4}" dt="2021-04-27T19:28:57.245" v="1327" actId="20577"/>
          <ac:graphicFrameMkLst>
            <pc:docMk/>
            <pc:sldMk cId="1135703139" sldId="285"/>
            <ac:graphicFrameMk id="4" creationId="{588615D7-C259-4872-A8EE-9926BD4F5930}"/>
          </ac:graphicFrameMkLst>
        </pc:graphicFrameChg>
      </pc:sldChg>
      <pc:sldChg chg="addSp delSp modSp add del ord replId modNotes">
        <pc:chgData name="Lundy, Emily R" userId="S::erl49@txstate.edu::0cb38ff3-5b72-446a-91af-e226810effa4" providerId="AD" clId="Web-{B8EE9365-78E5-42EF-AA9A-839CEE0F71F4}" dt="2021-04-28T13:44:02.616" v="2307"/>
        <pc:sldMkLst>
          <pc:docMk/>
          <pc:sldMk cId="2177841814" sldId="286"/>
        </pc:sldMkLst>
        <pc:spChg chg="mod">
          <ac:chgData name="Lundy, Emily R" userId="S::erl49@txstate.edu::0cb38ff3-5b72-446a-91af-e226810effa4" providerId="AD" clId="Web-{B8EE9365-78E5-42EF-AA9A-839CEE0F71F4}" dt="2021-04-27T19:32:31.169" v="1362" actId="1076"/>
          <ac:spMkLst>
            <pc:docMk/>
            <pc:sldMk cId="2177841814" sldId="286"/>
            <ac:spMk id="2" creationId="{B0C83385-927C-4B3A-AE3C-0B8C06B70DE0}"/>
          </ac:spMkLst>
        </pc:spChg>
        <pc:spChg chg="del">
          <ac:chgData name="Lundy, Emily R" userId="S::erl49@txstate.edu::0cb38ff3-5b72-446a-91af-e226810effa4" providerId="AD" clId="Web-{B8EE9365-78E5-42EF-AA9A-839CEE0F71F4}" dt="2021-04-27T19:29:29.386" v="1330"/>
          <ac:spMkLst>
            <pc:docMk/>
            <pc:sldMk cId="2177841814" sldId="286"/>
            <ac:spMk id="3" creationId="{68ADD29F-C77C-49B5-9A5A-916F7C1553C9}"/>
          </ac:spMkLst>
        </pc:spChg>
        <pc:graphicFrameChg chg="add mod modGraphic">
          <ac:chgData name="Lundy, Emily R" userId="S::erl49@txstate.edu::0cb38ff3-5b72-446a-91af-e226810effa4" providerId="AD" clId="Web-{B8EE9365-78E5-42EF-AA9A-839CEE0F71F4}" dt="2021-04-27T19:30:22.527" v="1353" actId="20577"/>
          <ac:graphicFrameMkLst>
            <pc:docMk/>
            <pc:sldMk cId="2177841814" sldId="286"/>
            <ac:graphicFrameMk id="4" creationId="{61A75535-CAEF-4096-A80D-0F51A3AAE662}"/>
          </ac:graphicFrameMkLst>
        </pc:graphicFrameChg>
      </pc:sldChg>
      <pc:sldChg chg="addSp delSp modSp add replId modNotes">
        <pc:chgData name="Lundy, Emily R" userId="S::erl49@txstate.edu::0cb38ff3-5b72-446a-91af-e226810effa4" providerId="AD" clId="Web-{B8EE9365-78E5-42EF-AA9A-839CEE0F71F4}" dt="2021-04-27T21:25:09.291" v="1963" actId="20577"/>
        <pc:sldMkLst>
          <pc:docMk/>
          <pc:sldMk cId="1587651731" sldId="287"/>
        </pc:sldMkLst>
        <pc:spChg chg="del">
          <ac:chgData name="Lundy, Emily R" userId="S::erl49@txstate.edu::0cb38ff3-5b72-446a-91af-e226810effa4" providerId="AD" clId="Web-{B8EE9365-78E5-42EF-AA9A-839CEE0F71F4}" dt="2021-04-27T20:17:20.965" v="1544"/>
          <ac:spMkLst>
            <pc:docMk/>
            <pc:sldMk cId="1587651731" sldId="287"/>
            <ac:spMk id="3" creationId="{68ADD29F-C77C-49B5-9A5A-916F7C1553C9}"/>
          </ac:spMkLst>
        </pc:spChg>
        <pc:spChg chg="del">
          <ac:chgData name="Lundy, Emily R" userId="S::erl49@txstate.edu::0cb38ff3-5b72-446a-91af-e226810effa4" providerId="AD" clId="Web-{B8EE9365-78E5-42EF-AA9A-839CEE0F71F4}" dt="2021-04-27T20:17:27.183" v="1548"/>
          <ac:spMkLst>
            <pc:docMk/>
            <pc:sldMk cId="1587651731" sldId="287"/>
            <ac:spMk id="4" creationId="{A8FD2F9E-AB11-4A2A-B543-5A1D9F93C732}"/>
          </ac:spMkLst>
        </pc:spChg>
        <pc:spChg chg="del">
          <ac:chgData name="Lundy, Emily R" userId="S::erl49@txstate.edu::0cb38ff3-5b72-446a-91af-e226810effa4" providerId="AD" clId="Web-{B8EE9365-78E5-42EF-AA9A-839CEE0F71F4}" dt="2021-04-27T20:17:26.183" v="1547"/>
          <ac:spMkLst>
            <pc:docMk/>
            <pc:sldMk cId="1587651731" sldId="287"/>
            <ac:spMk id="5" creationId="{0DB5E229-6F94-4795-8C20-A5A7339A76D9}"/>
          </ac:spMkLst>
        </pc:spChg>
        <pc:spChg chg="del">
          <ac:chgData name="Lundy, Emily R" userId="S::erl49@txstate.edu::0cb38ff3-5b72-446a-91af-e226810effa4" providerId="AD" clId="Web-{B8EE9365-78E5-42EF-AA9A-839CEE0F71F4}" dt="2021-04-27T20:17:30.761" v="1550"/>
          <ac:spMkLst>
            <pc:docMk/>
            <pc:sldMk cId="1587651731" sldId="287"/>
            <ac:spMk id="6" creationId="{4298CB2C-3977-42E6-8E52-DABC789F97D8}"/>
          </ac:spMkLst>
        </pc:spChg>
        <pc:spChg chg="add del mod">
          <ac:chgData name="Lundy, Emily R" userId="S::erl49@txstate.edu::0cb38ff3-5b72-446a-91af-e226810effa4" providerId="AD" clId="Web-{B8EE9365-78E5-42EF-AA9A-839CEE0F71F4}" dt="2021-04-27T20:17:24.699" v="1546"/>
          <ac:spMkLst>
            <pc:docMk/>
            <pc:sldMk cId="1587651731" sldId="287"/>
            <ac:spMk id="9" creationId="{30ADEBAF-8DB6-4B80-9F7D-C8BFC957922E}"/>
          </ac:spMkLst>
        </pc:spChg>
        <pc:spChg chg="add del mod">
          <ac:chgData name="Lundy, Emily R" userId="S::erl49@txstate.edu::0cb38ff3-5b72-446a-91af-e226810effa4" providerId="AD" clId="Web-{B8EE9365-78E5-42EF-AA9A-839CEE0F71F4}" dt="2021-04-27T20:46:57.437" v="1608"/>
          <ac:spMkLst>
            <pc:docMk/>
            <pc:sldMk cId="1587651731" sldId="287"/>
            <ac:spMk id="11" creationId="{552D6BB5-44C9-4233-9AC5-C42855357D64}"/>
          </ac:spMkLst>
        </pc:spChg>
        <pc:spChg chg="add mod">
          <ac:chgData name="Lundy, Emily R" userId="S::erl49@txstate.edu::0cb38ff3-5b72-446a-91af-e226810effa4" providerId="AD" clId="Web-{B8EE9365-78E5-42EF-AA9A-839CEE0F71F4}" dt="2021-04-27T21:11:34.766" v="1934" actId="1076"/>
          <ac:spMkLst>
            <pc:docMk/>
            <pc:sldMk cId="1587651731" sldId="287"/>
            <ac:spMk id="13" creationId="{A20108E3-AE16-4E9C-B964-9A222BA93C2A}"/>
          </ac:spMkLst>
        </pc:spChg>
        <pc:spChg chg="add mod ord">
          <ac:chgData name="Lundy, Emily R" userId="S::erl49@txstate.edu::0cb38ff3-5b72-446a-91af-e226810effa4" providerId="AD" clId="Web-{B8EE9365-78E5-42EF-AA9A-839CEE0F71F4}" dt="2021-04-27T21:13:36.440" v="1940"/>
          <ac:spMkLst>
            <pc:docMk/>
            <pc:sldMk cId="1587651731" sldId="287"/>
            <ac:spMk id="14" creationId="{50034DF4-EB3F-4678-BA7C-10E58125A7B8}"/>
          </ac:spMkLst>
        </pc:spChg>
        <pc:spChg chg="add del mod">
          <ac:chgData name="Lundy, Emily R" userId="S::erl49@txstate.edu::0cb38ff3-5b72-446a-91af-e226810effa4" providerId="AD" clId="Web-{B8EE9365-78E5-42EF-AA9A-839CEE0F71F4}" dt="2021-04-27T21:10:37.828" v="1920"/>
          <ac:spMkLst>
            <pc:docMk/>
            <pc:sldMk cId="1587651731" sldId="287"/>
            <ac:spMk id="15" creationId="{34DA3CC4-EE45-47DA-826E-F4E3CC5AE8F3}"/>
          </ac:spMkLst>
        </pc:spChg>
        <pc:spChg chg="add mod">
          <ac:chgData name="Lundy, Emily R" userId="S::erl49@txstate.edu::0cb38ff3-5b72-446a-91af-e226810effa4" providerId="AD" clId="Web-{B8EE9365-78E5-42EF-AA9A-839CEE0F71F4}" dt="2021-04-27T21:25:09.291" v="1963" actId="20577"/>
          <ac:spMkLst>
            <pc:docMk/>
            <pc:sldMk cId="1587651731" sldId="287"/>
            <ac:spMk id="16" creationId="{1007BCD9-8C48-40D7-AC1F-92AF9290E35C}"/>
          </ac:spMkLst>
        </pc:spChg>
        <pc:spChg chg="del">
          <ac:chgData name="Lundy, Emily R" userId="S::erl49@txstate.edu::0cb38ff3-5b72-446a-91af-e226810effa4" providerId="AD" clId="Web-{B8EE9365-78E5-42EF-AA9A-839CEE0F71F4}" dt="2021-04-27T20:17:21.886" v="1545"/>
          <ac:spMkLst>
            <pc:docMk/>
            <pc:sldMk cId="1587651731" sldId="287"/>
            <ac:spMk id="17" creationId="{5392680E-387E-4409-B413-34D0D003239F}"/>
          </ac:spMkLst>
        </pc:spChg>
        <pc:spChg chg="del">
          <ac:chgData name="Lundy, Emily R" userId="S::erl49@txstate.edu::0cb38ff3-5b72-446a-91af-e226810effa4" providerId="AD" clId="Web-{B8EE9365-78E5-42EF-AA9A-839CEE0F71F4}" dt="2021-04-27T20:17:28.136" v="1549"/>
          <ac:spMkLst>
            <pc:docMk/>
            <pc:sldMk cId="1587651731" sldId="287"/>
            <ac:spMk id="18" creationId="{3F2ADCD0-D44F-4735-B5EE-340E49CEBEBD}"/>
          </ac:spMkLst>
        </pc:spChg>
        <pc:spChg chg="add mod ord">
          <ac:chgData name="Lundy, Emily R" userId="S::erl49@txstate.edu::0cb38ff3-5b72-446a-91af-e226810effa4" providerId="AD" clId="Web-{B8EE9365-78E5-42EF-AA9A-839CEE0F71F4}" dt="2021-04-27T21:13:30.393" v="1939"/>
          <ac:spMkLst>
            <pc:docMk/>
            <pc:sldMk cId="1587651731" sldId="287"/>
            <ac:spMk id="19" creationId="{EF2E8700-A5E4-4B17-8E9D-34E0EEEE3ED5}"/>
          </ac:spMkLst>
        </pc:spChg>
      </pc:sldChg>
      <pc:sldChg chg="addSp delSp modSp add replId">
        <pc:chgData name="Lundy, Emily R" userId="S::erl49@txstate.edu::0cb38ff3-5b72-446a-91af-e226810effa4" providerId="AD" clId="Web-{B8EE9365-78E5-42EF-AA9A-839CEE0F71F4}" dt="2021-04-27T21:01:10.916" v="1760" actId="20577"/>
        <pc:sldMkLst>
          <pc:docMk/>
          <pc:sldMk cId="1320804741" sldId="288"/>
        </pc:sldMkLst>
        <pc:spChg chg="mod">
          <ac:chgData name="Lundy, Emily R" userId="S::erl49@txstate.edu::0cb38ff3-5b72-446a-91af-e226810effa4" providerId="AD" clId="Web-{B8EE9365-78E5-42EF-AA9A-839CEE0F71F4}" dt="2021-04-27T20:18:06.637" v="1552" actId="20577"/>
          <ac:spMkLst>
            <pc:docMk/>
            <pc:sldMk cId="1320804741" sldId="288"/>
            <ac:spMk id="2" creationId="{70134887-EDF7-4BD8-A971-74F32419C5F4}"/>
          </ac:spMkLst>
        </pc:spChg>
        <pc:spChg chg="add del mod">
          <ac:chgData name="Lundy, Emily R" userId="S::erl49@txstate.edu::0cb38ff3-5b72-446a-91af-e226810effa4" providerId="AD" clId="Web-{B8EE9365-78E5-42EF-AA9A-839CEE0F71F4}" dt="2021-04-27T21:01:10.916" v="1760" actId="20577"/>
          <ac:spMkLst>
            <pc:docMk/>
            <pc:sldMk cId="1320804741" sldId="288"/>
            <ac:spMk id="3" creationId="{C5722410-AA3E-4583-B078-60FC08954BBE}"/>
          </ac:spMkLst>
        </pc:spChg>
        <pc:spChg chg="del">
          <ac:chgData name="Lundy, Emily R" userId="S::erl49@txstate.edu::0cb38ff3-5b72-446a-91af-e226810effa4" providerId="AD" clId="Web-{B8EE9365-78E5-42EF-AA9A-839CEE0F71F4}" dt="2021-04-27T20:18:10.981" v="1553"/>
          <ac:spMkLst>
            <pc:docMk/>
            <pc:sldMk cId="1320804741" sldId="288"/>
            <ac:spMk id="4" creationId="{4CB04D97-2429-4AAC-A823-B2DF754669C5}"/>
          </ac:spMkLst>
        </pc:spChg>
        <pc:spChg chg="add del mod">
          <ac:chgData name="Lundy, Emily R" userId="S::erl49@txstate.edu::0cb38ff3-5b72-446a-91af-e226810effa4" providerId="AD" clId="Web-{B8EE9365-78E5-42EF-AA9A-839CEE0F71F4}" dt="2021-04-27T20:19:59.482" v="1569"/>
          <ac:spMkLst>
            <pc:docMk/>
            <pc:sldMk cId="1320804741" sldId="288"/>
            <ac:spMk id="7" creationId="{19C93C87-EC3D-4943-B7E0-EDC607284D1B}"/>
          </ac:spMkLst>
        </pc:spChg>
      </pc:sldChg>
      <pc:sldChg chg="addSp modSp add ord replId modNotes">
        <pc:chgData name="Lundy, Emily R" userId="S::erl49@txstate.edu::0cb38ff3-5b72-446a-91af-e226810effa4" providerId="AD" clId="Web-{B8EE9365-78E5-42EF-AA9A-839CEE0F71F4}" dt="2021-04-28T05:28:30.978" v="2209"/>
        <pc:sldMkLst>
          <pc:docMk/>
          <pc:sldMk cId="2844262524" sldId="289"/>
        </pc:sldMkLst>
        <pc:spChg chg="mod">
          <ac:chgData name="Lundy, Emily R" userId="S::erl49@txstate.edu::0cb38ff3-5b72-446a-91af-e226810effa4" providerId="AD" clId="Web-{B8EE9365-78E5-42EF-AA9A-839CEE0F71F4}" dt="2021-04-27T20:41:42.481" v="1577" actId="20577"/>
          <ac:spMkLst>
            <pc:docMk/>
            <pc:sldMk cId="2844262524" sldId="289"/>
            <ac:spMk id="2" creationId="{B0C83385-927C-4B3A-AE3C-0B8C06B70DE0}"/>
          </ac:spMkLst>
        </pc:spChg>
        <pc:spChg chg="add mod">
          <ac:chgData name="Lundy, Emily R" userId="S::erl49@txstate.edu::0cb38ff3-5b72-446a-91af-e226810effa4" providerId="AD" clId="Web-{B8EE9365-78E5-42EF-AA9A-839CEE0F71F4}" dt="2021-04-27T20:42:07.622" v="1583" actId="1076"/>
          <ac:spMkLst>
            <pc:docMk/>
            <pc:sldMk cId="2844262524" sldId="289"/>
            <ac:spMk id="3" creationId="{33F73BF3-9AF3-4B73-9817-8254CC5820AF}"/>
          </ac:spMkLst>
        </pc:spChg>
        <pc:graphicFrameChg chg="mod modGraphic">
          <ac:chgData name="Lundy, Emily R" userId="S::erl49@txstate.edu::0cb38ff3-5b72-446a-91af-e226810effa4" providerId="AD" clId="Web-{B8EE9365-78E5-42EF-AA9A-839CEE0F71F4}" dt="2021-04-28T05:28:30.978" v="2209"/>
          <ac:graphicFrameMkLst>
            <pc:docMk/>
            <pc:sldMk cId="2844262524" sldId="289"/>
            <ac:graphicFrameMk id="5" creationId="{521D6BEF-578D-41D0-A9EA-C3308B1214F5}"/>
          </ac:graphicFrameMkLst>
        </pc:graphicFrameChg>
      </pc:sldChg>
      <pc:sldChg chg="addSp delSp modSp add mod replId setBg modNotes">
        <pc:chgData name="Lundy, Emily R" userId="S::erl49@txstate.edu::0cb38ff3-5b72-446a-91af-e226810effa4" providerId="AD" clId="Web-{B8EE9365-78E5-42EF-AA9A-839CEE0F71F4}" dt="2021-04-27T21:36:22.942" v="2179"/>
        <pc:sldMkLst>
          <pc:docMk/>
          <pc:sldMk cId="2516906828" sldId="290"/>
        </pc:sldMkLst>
        <pc:spChg chg="del">
          <ac:chgData name="Lundy, Emily R" userId="S::erl49@txstate.edu::0cb38ff3-5b72-446a-91af-e226810effa4" providerId="AD" clId="Web-{B8EE9365-78E5-42EF-AA9A-839CEE0F71F4}" dt="2021-04-27T21:30:01.219" v="1971"/>
          <ac:spMkLst>
            <pc:docMk/>
            <pc:sldMk cId="2516906828" sldId="290"/>
            <ac:spMk id="13" creationId="{A20108E3-AE16-4E9C-B964-9A222BA93C2A}"/>
          </ac:spMkLst>
        </pc:spChg>
        <pc:spChg chg="del">
          <ac:chgData name="Lundy, Emily R" userId="S::erl49@txstate.edu::0cb38ff3-5b72-446a-91af-e226810effa4" providerId="AD" clId="Web-{B8EE9365-78E5-42EF-AA9A-839CEE0F71F4}" dt="2021-04-27T21:29:59.360" v="1970"/>
          <ac:spMkLst>
            <pc:docMk/>
            <pc:sldMk cId="2516906828" sldId="290"/>
            <ac:spMk id="14" creationId="{50034DF4-EB3F-4678-BA7C-10E58125A7B8}"/>
          </ac:spMkLst>
        </pc:spChg>
        <pc:spChg chg="del mod">
          <ac:chgData name="Lundy, Emily R" userId="S::erl49@txstate.edu::0cb38ff3-5b72-446a-91af-e226810effa4" providerId="AD" clId="Web-{B8EE9365-78E5-42EF-AA9A-839CEE0F71F4}" dt="2021-04-27T21:29:57.626" v="1968"/>
          <ac:spMkLst>
            <pc:docMk/>
            <pc:sldMk cId="2516906828" sldId="290"/>
            <ac:spMk id="16" creationId="{1007BCD9-8C48-40D7-AC1F-92AF9290E35C}"/>
          </ac:spMkLst>
        </pc:spChg>
        <pc:spChg chg="del">
          <ac:chgData name="Lundy, Emily R" userId="S::erl49@txstate.edu::0cb38ff3-5b72-446a-91af-e226810effa4" providerId="AD" clId="Web-{B8EE9365-78E5-42EF-AA9A-839CEE0F71F4}" dt="2021-04-27T21:29:58.501" v="1969"/>
          <ac:spMkLst>
            <pc:docMk/>
            <pc:sldMk cId="2516906828" sldId="290"/>
            <ac:spMk id="19" creationId="{EF2E8700-A5E4-4B17-8E9D-34E0EEEE3ED5}"/>
          </ac:spMkLst>
        </pc:spChg>
        <pc:picChg chg="add mod">
          <ac:chgData name="Lundy, Emily R" userId="S::erl49@txstate.edu::0cb38ff3-5b72-446a-91af-e226810effa4" providerId="AD" clId="Web-{B8EE9365-78E5-42EF-AA9A-839CEE0F71F4}" dt="2021-04-27T21:31:06.408" v="1976" actId="1076"/>
          <ac:picMkLst>
            <pc:docMk/>
            <pc:sldMk cId="2516906828" sldId="290"/>
            <ac:picMk id="3" creationId="{4A870FF2-6ECA-4B70-922B-3088E783EEA5}"/>
          </ac:picMkLst>
        </pc:picChg>
      </pc:sldChg>
      <pc:sldChg chg="addSp delSp modSp mod setBg modNotes">
        <pc:chgData name="Lundy, Emily R" userId="S::erl49@txstate.edu::0cb38ff3-5b72-446a-91af-e226810effa4" providerId="AD" clId="Web-{B8EE9365-78E5-42EF-AA9A-839CEE0F71F4}" dt="2021-04-28T06:18:04.282" v="2304"/>
        <pc:sldMkLst>
          <pc:docMk/>
          <pc:sldMk cId="211897784" sldId="291"/>
        </pc:sldMkLst>
        <pc:spChg chg="mod">
          <ac:chgData name="Lundy, Emily R" userId="S::erl49@txstate.edu::0cb38ff3-5b72-446a-91af-e226810effa4" providerId="AD" clId="Web-{B8EE9365-78E5-42EF-AA9A-839CEE0F71F4}" dt="2021-04-28T05:53:48.019" v="2256"/>
          <ac:spMkLst>
            <pc:docMk/>
            <pc:sldMk cId="211897784" sldId="291"/>
            <ac:spMk id="2" creationId="{B0C83385-927C-4B3A-AE3C-0B8C06B70DE0}"/>
          </ac:spMkLst>
        </pc:spChg>
        <pc:spChg chg="add del mod">
          <ac:chgData name="Lundy, Emily R" userId="S::erl49@txstate.edu::0cb38ff3-5b72-446a-91af-e226810effa4" providerId="AD" clId="Web-{B8EE9365-78E5-42EF-AA9A-839CEE0F71F4}" dt="2021-04-28T05:35:19.579" v="2232"/>
          <ac:spMkLst>
            <pc:docMk/>
            <pc:sldMk cId="211897784" sldId="291"/>
            <ac:spMk id="4" creationId="{A672986F-4776-4544-AD39-560F470B5370}"/>
          </ac:spMkLst>
        </pc:spChg>
        <pc:spChg chg="del">
          <ac:chgData name="Lundy, Emily R" userId="S::erl49@txstate.edu::0cb38ff3-5b72-446a-91af-e226810effa4" providerId="AD" clId="Web-{B8EE9365-78E5-42EF-AA9A-839CEE0F71F4}" dt="2021-04-28T05:35:16.064" v="2231"/>
          <ac:spMkLst>
            <pc:docMk/>
            <pc:sldMk cId="211897784" sldId="291"/>
            <ac:spMk id="6" creationId="{42592B19-9977-435D-90B2-DC594D22CD41}"/>
          </ac:spMkLst>
        </pc:spChg>
        <pc:spChg chg="del">
          <ac:chgData name="Lundy, Emily R" userId="S::erl49@txstate.edu::0cb38ff3-5b72-446a-91af-e226810effa4" providerId="AD" clId="Web-{B8EE9365-78E5-42EF-AA9A-839CEE0F71F4}" dt="2021-04-28T05:53:48.019" v="2256"/>
          <ac:spMkLst>
            <pc:docMk/>
            <pc:sldMk cId="211897784" sldId="291"/>
            <ac:spMk id="8" creationId="{C7FA33FF-088D-4F16-95A2-2C64D353DEA8}"/>
          </ac:spMkLst>
        </pc:spChg>
        <pc:spChg chg="del">
          <ac:chgData name="Lundy, Emily R" userId="S::erl49@txstate.edu::0cb38ff3-5b72-446a-91af-e226810effa4" providerId="AD" clId="Web-{B8EE9365-78E5-42EF-AA9A-839CEE0F71F4}" dt="2021-04-28T05:53:48.019" v="2256"/>
          <ac:spMkLst>
            <pc:docMk/>
            <pc:sldMk cId="211897784" sldId="291"/>
            <ac:spMk id="10" creationId="{A376EFB1-01CF-419F-ABF1-2AF02BBFCBD1}"/>
          </ac:spMkLst>
        </pc:spChg>
        <pc:spChg chg="del">
          <ac:chgData name="Lundy, Emily R" userId="S::erl49@txstate.edu::0cb38ff3-5b72-446a-91af-e226810effa4" providerId="AD" clId="Web-{B8EE9365-78E5-42EF-AA9A-839CEE0F71F4}" dt="2021-04-28T05:53:48.019" v="2256"/>
          <ac:spMkLst>
            <pc:docMk/>
            <pc:sldMk cId="211897784" sldId="291"/>
            <ac:spMk id="12" creationId="{FF9DEA15-78BD-4750-AA18-B9F28A6D5AB8}"/>
          </ac:spMkLst>
        </pc:spChg>
        <pc:spChg chg="add mod">
          <ac:chgData name="Lundy, Emily R" userId="S::erl49@txstate.edu::0cb38ff3-5b72-446a-91af-e226810effa4" providerId="AD" clId="Web-{B8EE9365-78E5-42EF-AA9A-839CEE0F71F4}" dt="2021-04-28T05:56:56.778" v="2288" actId="14100"/>
          <ac:spMkLst>
            <pc:docMk/>
            <pc:sldMk cId="211897784" sldId="291"/>
            <ac:spMk id="13" creationId="{DC8E8B70-3C17-406D-A4BB-7191E21A0044}"/>
          </ac:spMkLst>
        </pc:spChg>
        <pc:spChg chg="add">
          <ac:chgData name="Lundy, Emily R" userId="S::erl49@txstate.edu::0cb38ff3-5b72-446a-91af-e226810effa4" providerId="AD" clId="Web-{B8EE9365-78E5-42EF-AA9A-839CEE0F71F4}" dt="2021-04-28T05:53:48.019" v="2256"/>
          <ac:spMkLst>
            <pc:docMk/>
            <pc:sldMk cId="211897784" sldId="291"/>
            <ac:spMk id="17" creationId="{823AC064-BC96-4F32-8AE1-B2FD38754823}"/>
          </ac:spMkLst>
        </pc:spChg>
        <pc:picChg chg="del mod">
          <ac:chgData name="Lundy, Emily R" userId="S::erl49@txstate.edu::0cb38ff3-5b72-446a-91af-e226810effa4" providerId="AD" clId="Web-{B8EE9365-78E5-42EF-AA9A-839CEE0F71F4}" dt="2021-04-28T05:36:34.362" v="2244"/>
          <ac:picMkLst>
            <pc:docMk/>
            <pc:sldMk cId="211897784" sldId="291"/>
            <ac:picMk id="5" creationId="{E0DA2F7A-3C56-4B8B-ACCB-C76548E967ED}"/>
          </ac:picMkLst>
        </pc:picChg>
        <pc:picChg chg="add del mod">
          <ac:chgData name="Lundy, Emily R" userId="S::erl49@txstate.edu::0cb38ff3-5b72-446a-91af-e226810effa4" providerId="AD" clId="Web-{B8EE9365-78E5-42EF-AA9A-839CEE0F71F4}" dt="2021-04-28T05:36:50.128" v="2246"/>
          <ac:picMkLst>
            <pc:docMk/>
            <pc:sldMk cId="211897784" sldId="291"/>
            <ac:picMk id="7" creationId="{10B8A700-2147-44F9-B1F2-BF2DA8DBD16E}"/>
          </ac:picMkLst>
        </pc:picChg>
        <pc:picChg chg="add mod">
          <ac:chgData name="Lundy, Emily R" userId="S::erl49@txstate.edu::0cb38ff3-5b72-446a-91af-e226810effa4" providerId="AD" clId="Web-{B8EE9365-78E5-42EF-AA9A-839CEE0F71F4}" dt="2021-04-28T05:57:25.857" v="2292" actId="14100"/>
          <ac:picMkLst>
            <pc:docMk/>
            <pc:sldMk cId="211897784" sldId="291"/>
            <ac:picMk id="9" creationId="{673EFE29-55E5-40A1-9AE7-491BE4A20F6D}"/>
          </ac:picMkLst>
        </pc:picChg>
        <pc:picChg chg="add mod">
          <ac:chgData name="Lundy, Emily R" userId="S::erl49@txstate.edu::0cb38ff3-5b72-446a-91af-e226810effa4" providerId="AD" clId="Web-{B8EE9365-78E5-42EF-AA9A-839CEE0F71F4}" dt="2021-04-28T05:55:31.324" v="2274" actId="1076"/>
          <ac:picMkLst>
            <pc:docMk/>
            <pc:sldMk cId="211897784" sldId="291"/>
            <ac:picMk id="11" creationId="{6E9C677A-DB28-4B31-B2AF-94BEDB85AD76}"/>
          </ac:picMkLst>
        </pc:picChg>
        <pc:cxnChg chg="add">
          <ac:chgData name="Lundy, Emily R" userId="S::erl49@txstate.edu::0cb38ff3-5b72-446a-91af-e226810effa4" providerId="AD" clId="Web-{B8EE9365-78E5-42EF-AA9A-839CEE0F71F4}" dt="2021-04-28T05:53:48.019" v="2256"/>
          <ac:cxnSpMkLst>
            <pc:docMk/>
            <pc:sldMk cId="211897784" sldId="291"/>
            <ac:cxnSpMk id="19" creationId="{7E7C77BC-7138-40B1-A15B-20F57A494629}"/>
          </ac:cxnSpMkLst>
        </pc:cxnChg>
        <pc:cxnChg chg="add">
          <ac:chgData name="Lundy, Emily R" userId="S::erl49@txstate.edu::0cb38ff3-5b72-446a-91af-e226810effa4" providerId="AD" clId="Web-{B8EE9365-78E5-42EF-AA9A-839CEE0F71F4}" dt="2021-04-28T05:53:48.019" v="2256"/>
          <ac:cxnSpMkLst>
            <pc:docMk/>
            <pc:sldMk cId="211897784" sldId="291"/>
            <ac:cxnSpMk id="21" creationId="{DB146403-F3D6-484B-B2ED-97F9565D0370}"/>
          </ac:cxnSpMkLst>
        </pc:cxnChg>
      </pc:sldChg>
      <pc:sldChg chg="addSp delSp modSp mod setBg modNotes">
        <pc:chgData name="Lundy, Emily R" userId="S::erl49@txstate.edu::0cb38ff3-5b72-446a-91af-e226810effa4" providerId="AD" clId="Web-{B8EE9365-78E5-42EF-AA9A-839CEE0F71F4}" dt="2021-04-28T07:19:40.427" v="2306"/>
        <pc:sldMkLst>
          <pc:docMk/>
          <pc:sldMk cId="805947931" sldId="292"/>
        </pc:sldMkLst>
        <pc:spChg chg="mod">
          <ac:chgData name="Lundy, Emily R" userId="S::erl49@txstate.edu::0cb38ff3-5b72-446a-91af-e226810effa4" providerId="AD" clId="Web-{B8EE9365-78E5-42EF-AA9A-839CEE0F71F4}" dt="2021-04-28T05:55:03.417" v="2268"/>
          <ac:spMkLst>
            <pc:docMk/>
            <pc:sldMk cId="805947931" sldId="292"/>
            <ac:spMk id="2" creationId="{B0C83385-927C-4B3A-AE3C-0B8C06B70DE0}"/>
          </ac:spMkLst>
        </pc:spChg>
        <pc:spChg chg="del">
          <ac:chgData name="Lundy, Emily R" userId="S::erl49@txstate.edu::0cb38ff3-5b72-446a-91af-e226810effa4" providerId="AD" clId="Web-{B8EE9365-78E5-42EF-AA9A-839CEE0F71F4}" dt="2021-04-28T05:35:56.596" v="2237"/>
          <ac:spMkLst>
            <pc:docMk/>
            <pc:sldMk cId="805947931" sldId="292"/>
            <ac:spMk id="4" creationId="{E33C5ED1-D406-4105-83F0-2235D08B7F90}"/>
          </ac:spMkLst>
        </pc:spChg>
        <pc:spChg chg="add mod">
          <ac:chgData name="Lundy, Emily R" userId="S::erl49@txstate.edu::0cb38ff3-5b72-446a-91af-e226810effa4" providerId="AD" clId="Web-{B8EE9365-78E5-42EF-AA9A-839CEE0F71F4}" dt="2021-04-28T05:58:03.451" v="2299" actId="14100"/>
          <ac:spMkLst>
            <pc:docMk/>
            <pc:sldMk cId="805947931" sldId="292"/>
            <ac:spMk id="6" creationId="{1E7669A1-CD26-4BAF-AE6D-2549F91ED922}"/>
          </ac:spMkLst>
        </pc:spChg>
        <pc:spChg chg="del">
          <ac:chgData name="Lundy, Emily R" userId="S::erl49@txstate.edu::0cb38ff3-5b72-446a-91af-e226810effa4" providerId="AD" clId="Web-{B8EE9365-78E5-42EF-AA9A-839CEE0F71F4}" dt="2021-04-28T05:55:03.417" v="2268"/>
          <ac:spMkLst>
            <pc:docMk/>
            <pc:sldMk cId="805947931" sldId="292"/>
            <ac:spMk id="8" creationId="{C7FA33FF-088D-4F16-95A2-2C64D353DEA8}"/>
          </ac:spMkLst>
        </pc:spChg>
        <pc:spChg chg="del">
          <ac:chgData name="Lundy, Emily R" userId="S::erl49@txstate.edu::0cb38ff3-5b72-446a-91af-e226810effa4" providerId="AD" clId="Web-{B8EE9365-78E5-42EF-AA9A-839CEE0F71F4}" dt="2021-04-28T05:55:03.417" v="2268"/>
          <ac:spMkLst>
            <pc:docMk/>
            <pc:sldMk cId="805947931" sldId="292"/>
            <ac:spMk id="10" creationId="{A376EFB1-01CF-419F-ABF1-2AF02BBFCBD1}"/>
          </ac:spMkLst>
        </pc:spChg>
        <pc:spChg chg="del">
          <ac:chgData name="Lundy, Emily R" userId="S::erl49@txstate.edu::0cb38ff3-5b72-446a-91af-e226810effa4" providerId="AD" clId="Web-{B8EE9365-78E5-42EF-AA9A-839CEE0F71F4}" dt="2021-04-28T05:55:03.417" v="2268"/>
          <ac:spMkLst>
            <pc:docMk/>
            <pc:sldMk cId="805947931" sldId="292"/>
            <ac:spMk id="12" creationId="{FF9DEA15-78BD-4750-AA18-B9F28A6D5AB8}"/>
          </ac:spMkLst>
        </pc:spChg>
        <pc:spChg chg="add">
          <ac:chgData name="Lundy, Emily R" userId="S::erl49@txstate.edu::0cb38ff3-5b72-446a-91af-e226810effa4" providerId="AD" clId="Web-{B8EE9365-78E5-42EF-AA9A-839CEE0F71F4}" dt="2021-04-28T05:55:03.417" v="2268"/>
          <ac:spMkLst>
            <pc:docMk/>
            <pc:sldMk cId="805947931" sldId="292"/>
            <ac:spMk id="17" creationId="{823AC064-BC96-4F32-8AE1-B2FD38754823}"/>
          </ac:spMkLst>
        </pc:spChg>
        <pc:picChg chg="mod">
          <ac:chgData name="Lundy, Emily R" userId="S::erl49@txstate.edu::0cb38ff3-5b72-446a-91af-e226810effa4" providerId="AD" clId="Web-{B8EE9365-78E5-42EF-AA9A-839CEE0F71F4}" dt="2021-04-28T05:58:10.920" v="2301" actId="1076"/>
          <ac:picMkLst>
            <pc:docMk/>
            <pc:sldMk cId="805947931" sldId="292"/>
            <ac:picMk id="3" creationId="{B0C752F1-86D9-4765-96FB-8B4C77BF60CB}"/>
          </ac:picMkLst>
        </pc:picChg>
        <pc:picChg chg="add mod">
          <ac:chgData name="Lundy, Emily R" userId="S::erl49@txstate.edu::0cb38ff3-5b72-446a-91af-e226810effa4" providerId="AD" clId="Web-{B8EE9365-78E5-42EF-AA9A-839CEE0F71F4}" dt="2021-04-28T05:55:15.839" v="2272" actId="1076"/>
          <ac:picMkLst>
            <pc:docMk/>
            <pc:sldMk cId="805947931" sldId="292"/>
            <ac:picMk id="5" creationId="{3B5A901D-F2A4-4CC4-83E4-9FE0221D1F17}"/>
          </ac:picMkLst>
        </pc:picChg>
        <pc:cxnChg chg="add">
          <ac:chgData name="Lundy, Emily R" userId="S::erl49@txstate.edu::0cb38ff3-5b72-446a-91af-e226810effa4" providerId="AD" clId="Web-{B8EE9365-78E5-42EF-AA9A-839CEE0F71F4}" dt="2021-04-28T05:55:03.417" v="2268"/>
          <ac:cxnSpMkLst>
            <pc:docMk/>
            <pc:sldMk cId="805947931" sldId="292"/>
            <ac:cxnSpMk id="19" creationId="{7E7C77BC-7138-40B1-A15B-20F57A494629}"/>
          </ac:cxnSpMkLst>
        </pc:cxnChg>
        <pc:cxnChg chg="add">
          <ac:chgData name="Lundy, Emily R" userId="S::erl49@txstate.edu::0cb38ff3-5b72-446a-91af-e226810effa4" providerId="AD" clId="Web-{B8EE9365-78E5-42EF-AA9A-839CEE0F71F4}" dt="2021-04-28T05:55:03.417" v="2268"/>
          <ac:cxnSpMkLst>
            <pc:docMk/>
            <pc:sldMk cId="805947931" sldId="292"/>
            <ac:cxnSpMk id="21" creationId="{DB146403-F3D6-484B-B2ED-97F9565D0370}"/>
          </ac:cxnSpMkLst>
        </pc:cxnChg>
      </pc:sldChg>
      <pc:sldMasterChg chg="del delSldLayout">
        <pc:chgData name="Lundy, Emily R" userId="S::erl49@txstate.edu::0cb38ff3-5b72-446a-91af-e226810effa4" providerId="AD" clId="Web-{B8EE9365-78E5-42EF-AA9A-839CEE0F71F4}" dt="2021-04-26T20:40:04.988" v="0"/>
        <pc:sldMasterMkLst>
          <pc:docMk/>
          <pc:sldMasterMk cId="2460954070" sldId="2147483660"/>
        </pc:sldMasterMkLst>
        <pc:sldLayoutChg chg="del">
          <pc:chgData name="Lundy, Emily R" userId="S::erl49@txstate.edu::0cb38ff3-5b72-446a-91af-e226810effa4" providerId="AD" clId="Web-{B8EE9365-78E5-42EF-AA9A-839CEE0F71F4}" dt="2021-04-26T20:40:04.988" v="0"/>
          <pc:sldLayoutMkLst>
            <pc:docMk/>
            <pc:sldMasterMk cId="2460954070" sldId="2147483660"/>
            <pc:sldLayoutMk cId="2385387890" sldId="2147483661"/>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949138452" sldId="2147483662"/>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2591524520" sldId="2147483663"/>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1203092039" sldId="2147483664"/>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3733172339" sldId="2147483665"/>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3210312558" sldId="2147483666"/>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3146388984" sldId="2147483667"/>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3171841454" sldId="2147483668"/>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1718958274" sldId="2147483669"/>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2202905451" sldId="2147483670"/>
          </pc:sldLayoutMkLst>
        </pc:sldLayoutChg>
        <pc:sldLayoutChg chg="del">
          <pc:chgData name="Lundy, Emily R" userId="S::erl49@txstate.edu::0cb38ff3-5b72-446a-91af-e226810effa4" providerId="AD" clId="Web-{B8EE9365-78E5-42EF-AA9A-839CEE0F71F4}" dt="2021-04-26T20:40:04.988" v="0"/>
          <pc:sldLayoutMkLst>
            <pc:docMk/>
            <pc:sldMasterMk cId="2460954070" sldId="2147483660"/>
            <pc:sldLayoutMk cId="3479445657" sldId="2147483671"/>
          </pc:sldLayoutMkLst>
        </pc:sldLayoutChg>
      </pc:sldMasterChg>
      <pc:sldMasterChg chg="add mod setBg addSldLayout modSldLayout">
        <pc:chgData name="Lundy, Emily R" userId="S::erl49@txstate.edu::0cb38ff3-5b72-446a-91af-e226810effa4" providerId="AD" clId="Web-{B8EE9365-78E5-42EF-AA9A-839CEE0F71F4}" dt="2021-04-26T22:02:32.695" v="260"/>
        <pc:sldMasterMkLst>
          <pc:docMk/>
          <pc:sldMasterMk cId="2970610996" sldId="2147483751"/>
        </pc:sldMasterMkLst>
        <pc:sldLayoutChg chg="add mod">
          <pc:chgData name="Lundy, Emily R" userId="S::erl49@txstate.edu::0cb38ff3-5b72-446a-91af-e226810effa4" providerId="AD" clId="Web-{B8EE9365-78E5-42EF-AA9A-839CEE0F71F4}" dt="2021-04-26T22:02:32.695" v="260"/>
          <pc:sldLayoutMkLst>
            <pc:docMk/>
            <pc:sldMasterMk cId="2970610996" sldId="2147483751"/>
            <pc:sldLayoutMk cId="743614734" sldId="2147483739"/>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1941570510" sldId="2147483740"/>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156284405" sldId="2147483741"/>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3391643188" sldId="2147483742"/>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764882507" sldId="2147483743"/>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2619183504" sldId="2147483744"/>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1781674617" sldId="2147483745"/>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548714093" sldId="2147483746"/>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127571002" sldId="2147483747"/>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2979766841" sldId="2147483748"/>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2157162789" sldId="2147483749"/>
          </pc:sldLayoutMkLst>
        </pc:sldLayoutChg>
        <pc:sldLayoutChg chg="add mod">
          <pc:chgData name="Lundy, Emily R" userId="S::erl49@txstate.edu::0cb38ff3-5b72-446a-91af-e226810effa4" providerId="AD" clId="Web-{B8EE9365-78E5-42EF-AA9A-839CEE0F71F4}" dt="2021-04-26T22:02:32.695" v="260"/>
          <pc:sldLayoutMkLst>
            <pc:docMk/>
            <pc:sldMasterMk cId="2970610996" sldId="2147483751"/>
            <pc:sldLayoutMk cId="3766268744" sldId="2147483750"/>
          </pc:sldLayoutMkLst>
        </pc:sldLayoutChg>
      </pc:sldMasterChg>
      <pc:sldMasterChg chg="add del addSldLayout delSldLayout modSldLayout">
        <pc:chgData name="Lundy, Emily R" userId="S::erl49@txstate.edu::0cb38ff3-5b72-446a-91af-e226810effa4" providerId="AD" clId="Web-{B8EE9365-78E5-42EF-AA9A-839CEE0F71F4}" dt="2021-04-26T21:11:33.382" v="40"/>
        <pc:sldMasterMkLst>
          <pc:docMk/>
          <pc:sldMasterMk cId="1522023344" sldId="2147483752"/>
        </pc:sldMasterMkLst>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1856360221" sldId="2147483753"/>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1573728855" sldId="2147483754"/>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3459862198" sldId="2147483755"/>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4271862" sldId="2147483756"/>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2808289407" sldId="2147483757"/>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3911987462" sldId="2147483758"/>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1001673830" sldId="2147483759"/>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4261675695" sldId="2147483760"/>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2665273880" sldId="2147483761"/>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1802960374" sldId="2147483762"/>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3443898866" sldId="2147483763"/>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3437737031" sldId="2147483764"/>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2959638337" sldId="2147483765"/>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4104944248" sldId="2147483766"/>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4239233403" sldId="2147483767"/>
          </pc:sldLayoutMkLst>
        </pc:sldLayoutChg>
        <pc:sldLayoutChg chg="add del mod replId">
          <pc:chgData name="Lundy, Emily R" userId="S::erl49@txstate.edu::0cb38ff3-5b72-446a-91af-e226810effa4" providerId="AD" clId="Web-{B8EE9365-78E5-42EF-AA9A-839CEE0F71F4}" dt="2021-04-26T21:11:33.382" v="40"/>
          <pc:sldLayoutMkLst>
            <pc:docMk/>
            <pc:sldMasterMk cId="1522023344" sldId="2147483752"/>
            <pc:sldLayoutMk cId="604480555" sldId="2147483768"/>
          </pc:sldLayoutMkLst>
        </pc:sldLayoutChg>
      </pc:sldMasterChg>
      <pc:sldMasterChg chg="add del addSldLayout delSldLayout modSldLayout">
        <pc:chgData name="Lundy, Emily R" userId="S::erl49@txstate.edu::0cb38ff3-5b72-446a-91af-e226810effa4" providerId="AD" clId="Web-{B8EE9365-78E5-42EF-AA9A-839CEE0F71F4}" dt="2021-04-26T21:17:22.273" v="68"/>
        <pc:sldMasterMkLst>
          <pc:docMk/>
          <pc:sldMasterMk cId="154367223" sldId="2147483769"/>
        </pc:sldMasterMkLst>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3821073107" sldId="2147483770"/>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3868747285" sldId="2147483771"/>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1332481265" sldId="2147483772"/>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318089386" sldId="2147483773"/>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4290465560" sldId="2147483774"/>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3891886906" sldId="2147483775"/>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2385806734" sldId="2147483776"/>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1681364900" sldId="2147483777"/>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2450245678" sldId="2147483778"/>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3150320070" sldId="2147483779"/>
          </pc:sldLayoutMkLst>
        </pc:sldLayoutChg>
        <pc:sldLayoutChg chg="add del mod replId">
          <pc:chgData name="Lundy, Emily R" userId="S::erl49@txstate.edu::0cb38ff3-5b72-446a-91af-e226810effa4" providerId="AD" clId="Web-{B8EE9365-78E5-42EF-AA9A-839CEE0F71F4}" dt="2021-04-26T21:17:22.273" v="68"/>
          <pc:sldLayoutMkLst>
            <pc:docMk/>
            <pc:sldMasterMk cId="154367223" sldId="2147483769"/>
            <pc:sldLayoutMk cId="3694649062" sldId="2147483780"/>
          </pc:sldLayoutMkLst>
        </pc:sldLayoutChg>
      </pc:sldMasterChg>
      <pc:sldMasterChg chg="add del addSldLayout delSldLayout modSldLayout">
        <pc:chgData name="Lundy, Emily R" userId="S::erl49@txstate.edu::0cb38ff3-5b72-446a-91af-e226810effa4" providerId="AD" clId="Web-{B8EE9365-78E5-42EF-AA9A-839CEE0F71F4}" dt="2021-04-26T21:17:48.445" v="70"/>
        <pc:sldMasterMkLst>
          <pc:docMk/>
          <pc:sldMasterMk cId="2880822157" sldId="2147483781"/>
        </pc:sldMasterMkLst>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1573814871" sldId="2147483782"/>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386670923" sldId="2147483783"/>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2303084395" sldId="2147483784"/>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673951122" sldId="2147483785"/>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3284604735" sldId="2147483786"/>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2657763910" sldId="2147483787"/>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2894293347" sldId="2147483788"/>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71602428" sldId="2147483789"/>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2992399075" sldId="2147483790"/>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2558864389" sldId="2147483791"/>
          </pc:sldLayoutMkLst>
        </pc:sldLayoutChg>
        <pc:sldLayoutChg chg="add del mod replId">
          <pc:chgData name="Lundy, Emily R" userId="S::erl49@txstate.edu::0cb38ff3-5b72-446a-91af-e226810effa4" providerId="AD" clId="Web-{B8EE9365-78E5-42EF-AA9A-839CEE0F71F4}" dt="2021-04-26T21:17:48.445" v="70"/>
          <pc:sldLayoutMkLst>
            <pc:docMk/>
            <pc:sldMasterMk cId="2880822157" sldId="2147483781"/>
            <pc:sldLayoutMk cId="1818481340" sldId="2147483792"/>
          </pc:sldLayoutMkLst>
        </pc:sldLayoutChg>
      </pc:sldMasterChg>
      <pc:sldMasterChg chg="add del addSldLayout delSldLayout modSldLayout">
        <pc:chgData name="Lundy, Emily R" userId="S::erl49@txstate.edu::0cb38ff3-5b72-446a-91af-e226810effa4" providerId="AD" clId="Web-{B8EE9365-78E5-42EF-AA9A-839CEE0F71F4}" dt="2021-04-26T21:17:52.398" v="71"/>
        <pc:sldMasterMkLst>
          <pc:docMk/>
          <pc:sldMasterMk cId="2297395494" sldId="2147483793"/>
        </pc:sldMasterMkLst>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301581864" sldId="2147483794"/>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87684844" sldId="2147483795"/>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594094918" sldId="2147483796"/>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869709056" sldId="2147483797"/>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937225154" sldId="2147483798"/>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1086010294" sldId="2147483799"/>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3664816961" sldId="2147483800"/>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747566826" sldId="2147483801"/>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4186470036" sldId="2147483802"/>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274387021" sldId="2147483803"/>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3783996418" sldId="2147483804"/>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4023877997" sldId="2147483805"/>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265660072" sldId="2147483806"/>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3831189745" sldId="2147483807"/>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71387454" sldId="2147483808"/>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193473873" sldId="2147483809"/>
          </pc:sldLayoutMkLst>
        </pc:sldLayoutChg>
        <pc:sldLayoutChg chg="add del mod replId">
          <pc:chgData name="Lundy, Emily R" userId="S::erl49@txstate.edu::0cb38ff3-5b72-446a-91af-e226810effa4" providerId="AD" clId="Web-{B8EE9365-78E5-42EF-AA9A-839CEE0F71F4}" dt="2021-04-26T21:17:52.398" v="71"/>
          <pc:sldLayoutMkLst>
            <pc:docMk/>
            <pc:sldMasterMk cId="2297395494" sldId="2147483793"/>
            <pc:sldLayoutMk cId="2391849416" sldId="2147483810"/>
          </pc:sldLayoutMkLst>
        </pc:sldLayoutChg>
      </pc:sldMasterChg>
      <pc:sldMasterChg chg="add del addSldLayout delSldLayout modSldLayout">
        <pc:chgData name="Lundy, Emily R" userId="S::erl49@txstate.edu::0cb38ff3-5b72-446a-91af-e226810effa4" providerId="AD" clId="Web-{B8EE9365-78E5-42EF-AA9A-839CEE0F71F4}" dt="2021-04-26T21:18:01.430" v="72"/>
        <pc:sldMasterMkLst>
          <pc:docMk/>
          <pc:sldMasterMk cId="1639837639" sldId="2147483811"/>
        </pc:sldMasterMkLst>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2189286665" sldId="2147483812"/>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1387010361" sldId="2147483813"/>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3459134909" sldId="2147483814"/>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2493255255" sldId="2147483815"/>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2602744566" sldId="2147483816"/>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4117406189" sldId="2147483817"/>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3778990053" sldId="2147483818"/>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3739375157" sldId="2147483819"/>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339377681" sldId="2147483820"/>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950780545" sldId="2147483821"/>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1927136907" sldId="2147483822"/>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2989965178" sldId="2147483823"/>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1032514321" sldId="2147483824"/>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658880226" sldId="2147483825"/>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1731121484" sldId="2147483826"/>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2441947601" sldId="2147483827"/>
          </pc:sldLayoutMkLst>
        </pc:sldLayoutChg>
        <pc:sldLayoutChg chg="add del mod replId">
          <pc:chgData name="Lundy, Emily R" userId="S::erl49@txstate.edu::0cb38ff3-5b72-446a-91af-e226810effa4" providerId="AD" clId="Web-{B8EE9365-78E5-42EF-AA9A-839CEE0F71F4}" dt="2021-04-26T21:18:01.430" v="72"/>
          <pc:sldLayoutMkLst>
            <pc:docMk/>
            <pc:sldMasterMk cId="1639837639" sldId="2147483811"/>
            <pc:sldLayoutMk cId="2274341168" sldId="2147483828"/>
          </pc:sldLayoutMkLst>
        </pc:sldLayoutChg>
      </pc:sldMasterChg>
      <pc:sldMasterChg chg="add del addSldLayout delSldLayout modSldLayout">
        <pc:chgData name="Lundy, Emily R" userId="S::erl49@txstate.edu::0cb38ff3-5b72-446a-91af-e226810effa4" providerId="AD" clId="Web-{B8EE9365-78E5-42EF-AA9A-839CEE0F71F4}" dt="2021-04-26T21:20:45.148" v="77"/>
        <pc:sldMasterMkLst>
          <pc:docMk/>
          <pc:sldMasterMk cId="2912091573" sldId="2147483829"/>
        </pc:sldMasterMkLst>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2030055177" sldId="2147483830"/>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3537616" sldId="2147483831"/>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2044044076" sldId="2147483832"/>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349524361" sldId="2147483833"/>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906132392" sldId="2147483834"/>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2173357382" sldId="2147483835"/>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2425940855" sldId="2147483836"/>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1426593750" sldId="2147483837"/>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4082807267" sldId="2147483838"/>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1282688257" sldId="2147483839"/>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42766044" sldId="2147483840"/>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2974380743" sldId="2147483841"/>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1019999316" sldId="2147483842"/>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04574569" sldId="2147483843"/>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1380284060" sldId="2147483844"/>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210418219" sldId="2147483845"/>
          </pc:sldLayoutMkLst>
        </pc:sldLayoutChg>
        <pc:sldLayoutChg chg="add del mod replId">
          <pc:chgData name="Lundy, Emily R" userId="S::erl49@txstate.edu::0cb38ff3-5b72-446a-91af-e226810effa4" providerId="AD" clId="Web-{B8EE9365-78E5-42EF-AA9A-839CEE0F71F4}" dt="2021-04-26T21:20:45.148" v="77"/>
          <pc:sldLayoutMkLst>
            <pc:docMk/>
            <pc:sldMasterMk cId="2912091573" sldId="2147483829"/>
            <pc:sldLayoutMk cId="3524305351" sldId="2147483846"/>
          </pc:sldLayoutMkLst>
        </pc:sldLayoutChg>
      </pc:sldMasterChg>
      <pc:sldMasterChg chg="add del addSldLayout delSldLayout modSldLayout">
        <pc:chgData name="Lundy, Emily R" userId="S::erl49@txstate.edu::0cb38ff3-5b72-446a-91af-e226810effa4" providerId="AD" clId="Web-{B8EE9365-78E5-42EF-AA9A-839CEE0F71F4}" dt="2021-04-26T21:20:52.852" v="78"/>
        <pc:sldMasterMkLst>
          <pc:docMk/>
          <pc:sldMasterMk cId="2317155223" sldId="2147483847"/>
        </pc:sldMasterMkLst>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3429984246" sldId="2147483848"/>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1277087467" sldId="2147483849"/>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3146032834" sldId="2147483850"/>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1590578816" sldId="2147483851"/>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3468167115" sldId="2147483852"/>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3604815878" sldId="2147483853"/>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2730793368" sldId="2147483854"/>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1783487492" sldId="2147483855"/>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2269477608" sldId="2147483856"/>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253423476" sldId="2147483857"/>
          </pc:sldLayoutMkLst>
        </pc:sldLayoutChg>
        <pc:sldLayoutChg chg="add del mod replId">
          <pc:chgData name="Lundy, Emily R" userId="S::erl49@txstate.edu::0cb38ff3-5b72-446a-91af-e226810effa4" providerId="AD" clId="Web-{B8EE9365-78E5-42EF-AA9A-839CEE0F71F4}" dt="2021-04-26T21:20:52.852" v="78"/>
          <pc:sldLayoutMkLst>
            <pc:docMk/>
            <pc:sldMasterMk cId="2317155223" sldId="2147483847"/>
            <pc:sldLayoutMk cId="751664864" sldId="2147483858"/>
          </pc:sldLayoutMkLst>
        </pc:sldLayoutChg>
      </pc:sldMasterChg>
      <pc:sldMasterChg chg="add del addSldLayout delSldLayout modSldLayout">
        <pc:chgData name="Lundy, Emily R" userId="S::erl49@txstate.edu::0cb38ff3-5b72-446a-91af-e226810effa4" providerId="AD" clId="Web-{B8EE9365-78E5-42EF-AA9A-839CEE0F71F4}" dt="2021-04-26T21:27:48.209" v="85"/>
        <pc:sldMasterMkLst>
          <pc:docMk/>
          <pc:sldMasterMk cId="69885901" sldId="2147483859"/>
        </pc:sldMasterMkLst>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3276342235" sldId="2147483860"/>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4025561708" sldId="2147483861"/>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2923531948" sldId="2147483862"/>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1018527876" sldId="2147483863"/>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4068761884" sldId="2147483864"/>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829854186" sldId="2147483865"/>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570099953" sldId="2147483866"/>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2264902672" sldId="2147483867"/>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1664333837" sldId="2147483868"/>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4038893437" sldId="2147483869"/>
          </pc:sldLayoutMkLst>
        </pc:sldLayoutChg>
        <pc:sldLayoutChg chg="add del mod replId">
          <pc:chgData name="Lundy, Emily R" userId="S::erl49@txstate.edu::0cb38ff3-5b72-446a-91af-e226810effa4" providerId="AD" clId="Web-{B8EE9365-78E5-42EF-AA9A-839CEE0F71F4}" dt="2021-04-26T21:27:48.209" v="85"/>
          <pc:sldLayoutMkLst>
            <pc:docMk/>
            <pc:sldMasterMk cId="69885901" sldId="2147483859"/>
            <pc:sldLayoutMk cId="1902171777" sldId="2147483870"/>
          </pc:sldLayoutMkLst>
        </pc:sldLayoutChg>
      </pc:sldMasterChg>
      <pc:sldMasterChg chg="add del addSldLayout delSldLayout modSldLayout">
        <pc:chgData name="Lundy, Emily R" userId="S::erl49@txstate.edu::0cb38ff3-5b72-446a-91af-e226810effa4" providerId="AD" clId="Web-{B8EE9365-78E5-42EF-AA9A-839CEE0F71F4}" dt="2021-04-26T21:35:23.045" v="91"/>
        <pc:sldMasterMkLst>
          <pc:docMk/>
          <pc:sldMasterMk cId="2560190744" sldId="2147483871"/>
        </pc:sldMasterMkLst>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2597569336" sldId="2147483872"/>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3620192292" sldId="2147483873"/>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3257521063" sldId="2147483874"/>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576190212" sldId="2147483875"/>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3786322374" sldId="2147483876"/>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4111641416" sldId="2147483877"/>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3041323452" sldId="2147483878"/>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1926579835" sldId="2147483879"/>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2147784240" sldId="2147483880"/>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243224741" sldId="2147483881"/>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2005871615" sldId="2147483882"/>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102834973" sldId="2147483883"/>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2478188439" sldId="2147483884"/>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3416635375" sldId="2147483885"/>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3115202436" sldId="2147483886"/>
          </pc:sldLayoutMkLst>
        </pc:sldLayoutChg>
        <pc:sldLayoutChg chg="add del mod replId">
          <pc:chgData name="Lundy, Emily R" userId="S::erl49@txstate.edu::0cb38ff3-5b72-446a-91af-e226810effa4" providerId="AD" clId="Web-{B8EE9365-78E5-42EF-AA9A-839CEE0F71F4}" dt="2021-04-26T21:35:23.045" v="91"/>
          <pc:sldLayoutMkLst>
            <pc:docMk/>
            <pc:sldMasterMk cId="2560190744" sldId="2147483871"/>
            <pc:sldLayoutMk cId="151139919" sldId="2147483887"/>
          </pc:sldLayoutMkLst>
        </pc:sldLayoutChg>
      </pc:sldMasterChg>
      <pc:sldMasterChg chg="add del addSldLayout delSldLayout modSldLayout">
        <pc:chgData name="Lundy, Emily R" userId="S::erl49@txstate.edu::0cb38ff3-5b72-446a-91af-e226810effa4" providerId="AD" clId="Web-{B8EE9365-78E5-42EF-AA9A-839CEE0F71F4}" dt="2021-04-26T21:35:26.732" v="92"/>
        <pc:sldMasterMkLst>
          <pc:docMk/>
          <pc:sldMasterMk cId="4117146794" sldId="2147483888"/>
        </pc:sldMasterMkLst>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823454330" sldId="2147483889"/>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3386648626" sldId="2147483890"/>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1634612632" sldId="2147483891"/>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1686893559" sldId="2147483892"/>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3442290847" sldId="2147483893"/>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2592629407" sldId="2147483894"/>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4097577370" sldId="2147483895"/>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1463259588" sldId="2147483896"/>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1878565356" sldId="2147483897"/>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4030237619" sldId="2147483898"/>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3885299927" sldId="2147483899"/>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1589845779" sldId="2147483900"/>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2429731635" sldId="2147483901"/>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311324473" sldId="2147483902"/>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4026083096" sldId="2147483903"/>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2549673049" sldId="2147483904"/>
          </pc:sldLayoutMkLst>
        </pc:sldLayoutChg>
        <pc:sldLayoutChg chg="add del mod replId">
          <pc:chgData name="Lundy, Emily R" userId="S::erl49@txstate.edu::0cb38ff3-5b72-446a-91af-e226810effa4" providerId="AD" clId="Web-{B8EE9365-78E5-42EF-AA9A-839CEE0F71F4}" dt="2021-04-26T21:35:26.732" v="92"/>
          <pc:sldLayoutMkLst>
            <pc:docMk/>
            <pc:sldMasterMk cId="4117146794" sldId="2147483888"/>
            <pc:sldLayoutMk cId="829807592" sldId="2147483905"/>
          </pc:sldLayoutMkLst>
        </pc:sldLayoutChg>
      </pc:sldMasterChg>
      <pc:sldMasterChg chg="add del addSldLayout delSldLayout modSldLayout">
        <pc:chgData name="Lundy, Emily R" userId="S::erl49@txstate.edu::0cb38ff3-5b72-446a-91af-e226810effa4" providerId="AD" clId="Web-{B8EE9365-78E5-42EF-AA9A-839CEE0F71F4}" dt="2021-04-26T21:36:15.514" v="99"/>
        <pc:sldMasterMkLst>
          <pc:docMk/>
          <pc:sldMasterMk cId="3294461323" sldId="2147483906"/>
        </pc:sldMasterMkLst>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3827383149" sldId="2147483907"/>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609344681" sldId="2147483908"/>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2870933580" sldId="2147483909"/>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3258046332" sldId="2147483910"/>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1328000999" sldId="2147483911"/>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2118955034" sldId="2147483912"/>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368203371" sldId="2147483913"/>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1751587001" sldId="2147483914"/>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1634788932" sldId="2147483915"/>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1550983197" sldId="2147483916"/>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3474441447" sldId="2147483917"/>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2926949953" sldId="2147483918"/>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2129223763" sldId="2147483919"/>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534692622" sldId="2147483920"/>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2616768919" sldId="2147483921"/>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611284395" sldId="2147483922"/>
          </pc:sldLayoutMkLst>
        </pc:sldLayoutChg>
        <pc:sldLayoutChg chg="add del mod replId">
          <pc:chgData name="Lundy, Emily R" userId="S::erl49@txstate.edu::0cb38ff3-5b72-446a-91af-e226810effa4" providerId="AD" clId="Web-{B8EE9365-78E5-42EF-AA9A-839CEE0F71F4}" dt="2021-04-26T21:36:15.514" v="99"/>
          <pc:sldLayoutMkLst>
            <pc:docMk/>
            <pc:sldMasterMk cId="3294461323" sldId="2147483906"/>
            <pc:sldLayoutMk cId="2665291203" sldId="2147483923"/>
          </pc:sldLayoutMkLst>
        </pc:sldLayoutChg>
      </pc:sldMasterChg>
      <pc:sldMasterChg chg="add del addSldLayout delSldLayout modSldLayout">
        <pc:chgData name="Lundy, Emily R" userId="S::erl49@txstate.edu::0cb38ff3-5b72-446a-91af-e226810effa4" providerId="AD" clId="Web-{B8EE9365-78E5-42EF-AA9A-839CEE0F71F4}" dt="2021-04-26T21:44:08.350" v="105"/>
        <pc:sldMasterMkLst>
          <pc:docMk/>
          <pc:sldMasterMk cId="1561266156" sldId="2147483924"/>
        </pc:sldMasterMkLst>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961991622" sldId="2147483925"/>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605404750" sldId="2147483926"/>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869695904" sldId="2147483927"/>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2866590547" sldId="2147483928"/>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1739942412" sldId="2147483929"/>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498796882" sldId="2147483930"/>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3625733904" sldId="2147483931"/>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589999700" sldId="2147483932"/>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1293234483" sldId="2147483933"/>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4160551581" sldId="2147483934"/>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2146724410" sldId="2147483935"/>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2504098300" sldId="2147483936"/>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421130672" sldId="2147483937"/>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2943360546" sldId="2147483938"/>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3245474590" sldId="2147483939"/>
          </pc:sldLayoutMkLst>
        </pc:sldLayoutChg>
        <pc:sldLayoutChg chg="add del mod replId">
          <pc:chgData name="Lundy, Emily R" userId="S::erl49@txstate.edu::0cb38ff3-5b72-446a-91af-e226810effa4" providerId="AD" clId="Web-{B8EE9365-78E5-42EF-AA9A-839CEE0F71F4}" dt="2021-04-26T21:44:08.350" v="105"/>
          <pc:sldLayoutMkLst>
            <pc:docMk/>
            <pc:sldMasterMk cId="1561266156" sldId="2147483924"/>
            <pc:sldLayoutMk cId="674787673" sldId="2147483940"/>
          </pc:sldLayoutMkLst>
        </pc:sldLayoutChg>
      </pc:sldMasterChg>
      <pc:sldMasterChg chg="add del addSldLayout delSldLayout modSldLayout">
        <pc:chgData name="Lundy, Emily R" userId="S::erl49@txstate.edu::0cb38ff3-5b72-446a-91af-e226810effa4" providerId="AD" clId="Web-{B8EE9365-78E5-42EF-AA9A-839CEE0F71F4}" dt="2021-04-26T21:44:39.507" v="106"/>
        <pc:sldMasterMkLst>
          <pc:docMk/>
          <pc:sldMasterMk cId="948818661" sldId="2147483941"/>
        </pc:sldMasterMkLst>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54980295" sldId="2147483942"/>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369073948" sldId="2147483943"/>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2741053738" sldId="2147483944"/>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2385204531" sldId="2147483945"/>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1195354836" sldId="2147483946"/>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4044217823" sldId="2147483947"/>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2994352298" sldId="2147483948"/>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2158729561" sldId="2147483949"/>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1764077697" sldId="2147483950"/>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2603903818" sldId="2147483951"/>
          </pc:sldLayoutMkLst>
        </pc:sldLayoutChg>
        <pc:sldLayoutChg chg="add del mod replId">
          <pc:chgData name="Lundy, Emily R" userId="S::erl49@txstate.edu::0cb38ff3-5b72-446a-91af-e226810effa4" providerId="AD" clId="Web-{B8EE9365-78E5-42EF-AA9A-839CEE0F71F4}" dt="2021-04-26T21:44:39.507" v="106"/>
          <pc:sldLayoutMkLst>
            <pc:docMk/>
            <pc:sldMasterMk cId="948818661" sldId="2147483941"/>
            <pc:sldLayoutMk cId="1125740173" sldId="2147483952"/>
          </pc:sldLayoutMkLst>
        </pc:sldLayoutChg>
      </pc:sldMasterChg>
      <pc:sldMasterChg chg="add del addSldLayout delSldLayout modSldLayout">
        <pc:chgData name="Lundy, Emily R" userId="S::erl49@txstate.edu::0cb38ff3-5b72-446a-91af-e226810effa4" providerId="AD" clId="Web-{B8EE9365-78E5-42EF-AA9A-839CEE0F71F4}" dt="2021-04-26T21:44:42.835" v="107"/>
        <pc:sldMasterMkLst>
          <pc:docMk/>
          <pc:sldMasterMk cId="3255288279" sldId="2147483953"/>
        </pc:sldMasterMkLst>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827396224" sldId="2147483954"/>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563910021" sldId="2147483955"/>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687277735" sldId="2147483956"/>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2484387889" sldId="2147483957"/>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2353714022" sldId="2147483958"/>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658313493" sldId="2147483959"/>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766687718" sldId="2147483960"/>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38907355" sldId="2147483961"/>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3128279465" sldId="2147483962"/>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3960953962" sldId="2147483963"/>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1390518926" sldId="2147483964"/>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632191715" sldId="2147483965"/>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468424676" sldId="2147483966"/>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64786864" sldId="2147483967"/>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3715590936" sldId="2147483968"/>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2035668142" sldId="2147483969"/>
          </pc:sldLayoutMkLst>
        </pc:sldLayoutChg>
        <pc:sldLayoutChg chg="add del mod replId">
          <pc:chgData name="Lundy, Emily R" userId="S::erl49@txstate.edu::0cb38ff3-5b72-446a-91af-e226810effa4" providerId="AD" clId="Web-{B8EE9365-78E5-42EF-AA9A-839CEE0F71F4}" dt="2021-04-26T21:44:42.835" v="107"/>
          <pc:sldLayoutMkLst>
            <pc:docMk/>
            <pc:sldMasterMk cId="3255288279" sldId="2147483953"/>
            <pc:sldLayoutMk cId="2243126489" sldId="2147483970"/>
          </pc:sldLayoutMkLst>
        </pc:sldLayoutChg>
      </pc:sldMasterChg>
      <pc:sldMasterChg chg="add del addSldLayout delSldLayout modSldLayout">
        <pc:chgData name="Lundy, Emily R" userId="S::erl49@txstate.edu::0cb38ff3-5b72-446a-91af-e226810effa4" providerId="AD" clId="Web-{B8EE9365-78E5-42EF-AA9A-839CEE0F71F4}" dt="2021-04-26T21:44:56.788" v="108"/>
        <pc:sldMasterMkLst>
          <pc:docMk/>
          <pc:sldMasterMk cId="1978165323" sldId="2147483971"/>
        </pc:sldMasterMkLst>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2586641306" sldId="2147483972"/>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753594516" sldId="2147483973"/>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3482835106" sldId="2147483974"/>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3530107044" sldId="2147483975"/>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1758713305" sldId="2147483976"/>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825936378" sldId="2147483977"/>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1220938713" sldId="2147483978"/>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2605466642" sldId="2147483979"/>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2329977470" sldId="2147483980"/>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1673867464" sldId="2147483981"/>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950502982" sldId="2147483982"/>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3359599065" sldId="2147483983"/>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812746812" sldId="2147483984"/>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2919381619" sldId="2147483985"/>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2655706788" sldId="2147483986"/>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3014258343" sldId="2147483987"/>
          </pc:sldLayoutMkLst>
        </pc:sldLayoutChg>
        <pc:sldLayoutChg chg="add del mod replId">
          <pc:chgData name="Lundy, Emily R" userId="S::erl49@txstate.edu::0cb38ff3-5b72-446a-91af-e226810effa4" providerId="AD" clId="Web-{B8EE9365-78E5-42EF-AA9A-839CEE0F71F4}" dt="2021-04-26T21:44:56.788" v="108"/>
          <pc:sldLayoutMkLst>
            <pc:docMk/>
            <pc:sldMasterMk cId="1978165323" sldId="2147483971"/>
            <pc:sldLayoutMk cId="1320127828" sldId="2147483988"/>
          </pc:sldLayoutMkLst>
        </pc:sldLayoutChg>
      </pc:sldMasterChg>
      <pc:sldMasterChg chg="add del addSldLayout delSldLayout modSldLayout">
        <pc:chgData name="Lundy, Emily R" userId="S::erl49@txstate.edu::0cb38ff3-5b72-446a-91af-e226810effa4" providerId="AD" clId="Web-{B8EE9365-78E5-42EF-AA9A-839CEE0F71F4}" dt="2021-04-26T21:45:09.523" v="109"/>
        <pc:sldMasterMkLst>
          <pc:docMk/>
          <pc:sldMasterMk cId="1806033766" sldId="2147483989"/>
        </pc:sldMasterMkLst>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785075601" sldId="2147483990"/>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2291794228" sldId="2147483991"/>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1949209312" sldId="2147483992"/>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503244947" sldId="2147483993"/>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2570770390" sldId="2147483994"/>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260672117" sldId="2147483995"/>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2907725630" sldId="2147483996"/>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930876007" sldId="2147483997"/>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3875577593" sldId="2147483998"/>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2399678103" sldId="2147483999"/>
          </pc:sldLayoutMkLst>
        </pc:sldLayoutChg>
        <pc:sldLayoutChg chg="add del mod replId">
          <pc:chgData name="Lundy, Emily R" userId="S::erl49@txstate.edu::0cb38ff3-5b72-446a-91af-e226810effa4" providerId="AD" clId="Web-{B8EE9365-78E5-42EF-AA9A-839CEE0F71F4}" dt="2021-04-26T21:45:09.523" v="109"/>
          <pc:sldLayoutMkLst>
            <pc:docMk/>
            <pc:sldMasterMk cId="1806033766" sldId="2147483989"/>
            <pc:sldLayoutMk cId="830502255" sldId="2147484000"/>
          </pc:sldLayoutMkLst>
        </pc:sldLayoutChg>
      </pc:sldMasterChg>
      <pc:sldMasterChg chg="add del addSldLayout delSldLayout modSldLayout">
        <pc:chgData name="Lundy, Emily R" userId="S::erl49@txstate.edu::0cb38ff3-5b72-446a-91af-e226810effa4" providerId="AD" clId="Web-{B8EE9365-78E5-42EF-AA9A-839CEE0F71F4}" dt="2021-04-26T21:45:13.835" v="110"/>
        <pc:sldMasterMkLst>
          <pc:docMk/>
          <pc:sldMasterMk cId="1903617266" sldId="2147484001"/>
        </pc:sldMasterMkLst>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233564885" sldId="2147484002"/>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2566040181" sldId="2147484003"/>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2012796641" sldId="2147484004"/>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3996682910" sldId="2147484005"/>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105984180" sldId="2147484006"/>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1515245701" sldId="2147484007"/>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1593817689" sldId="2147484008"/>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3598050247" sldId="2147484009"/>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159943815" sldId="2147484010"/>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11491770" sldId="2147484011"/>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1305476639" sldId="2147484012"/>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4289467426" sldId="2147484013"/>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3413235347" sldId="2147484014"/>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2833693001" sldId="2147484015"/>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78540101" sldId="2147484016"/>
          </pc:sldLayoutMkLst>
        </pc:sldLayoutChg>
        <pc:sldLayoutChg chg="add del mod replId">
          <pc:chgData name="Lundy, Emily R" userId="S::erl49@txstate.edu::0cb38ff3-5b72-446a-91af-e226810effa4" providerId="AD" clId="Web-{B8EE9365-78E5-42EF-AA9A-839CEE0F71F4}" dt="2021-04-26T21:45:13.835" v="110"/>
          <pc:sldLayoutMkLst>
            <pc:docMk/>
            <pc:sldMasterMk cId="1903617266" sldId="2147484001"/>
            <pc:sldLayoutMk cId="3454858291" sldId="2147484017"/>
          </pc:sldLayoutMkLst>
        </pc:sldLayoutChg>
      </pc:sldMasterChg>
      <pc:sldMasterChg chg="add del addSldLayout delSldLayout modSldLayout">
        <pc:chgData name="Lundy, Emily R" userId="S::erl49@txstate.edu::0cb38ff3-5b72-446a-91af-e226810effa4" providerId="AD" clId="Web-{B8EE9365-78E5-42EF-AA9A-839CEE0F71F4}" dt="2021-04-26T21:47:31.634" v="120"/>
        <pc:sldMasterMkLst>
          <pc:docMk/>
          <pc:sldMasterMk cId="310055502" sldId="2147484018"/>
        </pc:sldMasterMkLst>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1224351730" sldId="2147484019"/>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524236191" sldId="2147484020"/>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715543294" sldId="2147484021"/>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57279706" sldId="2147484022"/>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2439946023" sldId="2147484023"/>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1717570642" sldId="2147484024"/>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939167596" sldId="2147484025"/>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606214190" sldId="2147484026"/>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2646671498" sldId="2147484027"/>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602866652" sldId="2147484028"/>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846470085" sldId="2147484029"/>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1472115897" sldId="2147484030"/>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2838581662" sldId="2147484031"/>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652308658" sldId="2147484032"/>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48312883" sldId="2147484033"/>
          </pc:sldLayoutMkLst>
        </pc:sldLayoutChg>
        <pc:sldLayoutChg chg="add del mod replId">
          <pc:chgData name="Lundy, Emily R" userId="S::erl49@txstate.edu::0cb38ff3-5b72-446a-91af-e226810effa4" providerId="AD" clId="Web-{B8EE9365-78E5-42EF-AA9A-839CEE0F71F4}" dt="2021-04-26T21:47:31.634" v="120"/>
          <pc:sldLayoutMkLst>
            <pc:docMk/>
            <pc:sldMasterMk cId="310055502" sldId="2147484018"/>
            <pc:sldLayoutMk cId="3060628122" sldId="2147484034"/>
          </pc:sldLayoutMkLst>
        </pc:sldLayoutChg>
      </pc:sldMasterChg>
      <pc:sldMasterChg chg="add del addSldLayout delSldLayout modSldLayout">
        <pc:chgData name="Lundy, Emily R" userId="S::erl49@txstate.edu::0cb38ff3-5b72-446a-91af-e226810effa4" providerId="AD" clId="Web-{B8EE9365-78E5-42EF-AA9A-839CEE0F71F4}" dt="2021-04-26T21:47:59.135" v="121"/>
        <pc:sldMasterMkLst>
          <pc:docMk/>
          <pc:sldMasterMk cId="3955277626" sldId="2147484035"/>
        </pc:sldMasterMkLst>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4092454469" sldId="2147484036"/>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3015132907" sldId="2147484037"/>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3229188483" sldId="2147484038"/>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2791467286" sldId="2147484039"/>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2362680849" sldId="2147484040"/>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851289508" sldId="2147484041"/>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2195188810" sldId="2147484042"/>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2052440567" sldId="2147484043"/>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518308733" sldId="2147484044"/>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2527057380" sldId="2147484045"/>
          </pc:sldLayoutMkLst>
        </pc:sldLayoutChg>
        <pc:sldLayoutChg chg="add del mod replId">
          <pc:chgData name="Lundy, Emily R" userId="S::erl49@txstate.edu::0cb38ff3-5b72-446a-91af-e226810effa4" providerId="AD" clId="Web-{B8EE9365-78E5-42EF-AA9A-839CEE0F71F4}" dt="2021-04-26T21:47:59.135" v="121"/>
          <pc:sldLayoutMkLst>
            <pc:docMk/>
            <pc:sldMasterMk cId="3955277626" sldId="2147484035"/>
            <pc:sldLayoutMk cId="2207824589" sldId="2147484046"/>
          </pc:sldLayoutMkLst>
        </pc:sldLayoutChg>
      </pc:sldMasterChg>
      <pc:sldMasterChg chg="add del addSldLayout delSldLayout modSldLayout">
        <pc:chgData name="Lundy, Emily R" userId="S::erl49@txstate.edu::0cb38ff3-5b72-446a-91af-e226810effa4" providerId="AD" clId="Web-{B8EE9365-78E5-42EF-AA9A-839CEE0F71F4}" dt="2021-04-26T21:48:06.479" v="122"/>
        <pc:sldMasterMkLst>
          <pc:docMk/>
          <pc:sldMasterMk cId="1947569560" sldId="2147484047"/>
        </pc:sldMasterMkLst>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1676634408" sldId="2147484048"/>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1709467812" sldId="2147484049"/>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392535213" sldId="2147484050"/>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1846166654" sldId="2147484051"/>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1645279617" sldId="2147484052"/>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4223410258" sldId="2147484053"/>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2181266152" sldId="2147484054"/>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75336200" sldId="2147484055"/>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2820678842" sldId="2147484056"/>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2991094738" sldId="2147484057"/>
          </pc:sldLayoutMkLst>
        </pc:sldLayoutChg>
        <pc:sldLayoutChg chg="add del mod replId">
          <pc:chgData name="Lundy, Emily R" userId="S::erl49@txstate.edu::0cb38ff3-5b72-446a-91af-e226810effa4" providerId="AD" clId="Web-{B8EE9365-78E5-42EF-AA9A-839CEE0F71F4}" dt="2021-04-26T21:48:06.479" v="122"/>
          <pc:sldLayoutMkLst>
            <pc:docMk/>
            <pc:sldMasterMk cId="1947569560" sldId="2147484047"/>
            <pc:sldLayoutMk cId="2533230869" sldId="2147484058"/>
          </pc:sldLayoutMkLst>
        </pc:sldLayoutChg>
      </pc:sldMasterChg>
      <pc:sldMasterChg chg="add del mod setBg addSldLayout delSldLayout modSldLayout">
        <pc:chgData name="Lundy, Emily R" userId="S::erl49@txstate.edu::0cb38ff3-5b72-446a-91af-e226810effa4" providerId="AD" clId="Web-{B8EE9365-78E5-42EF-AA9A-839CEE0F71F4}" dt="2021-04-26T22:17:17.399" v="286"/>
        <pc:sldMasterMkLst>
          <pc:docMk/>
          <pc:sldMasterMk cId="273536328" sldId="2147484059"/>
        </pc:sldMasterMkLst>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3528466396" sldId="2147484060"/>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3631216631" sldId="2147484061"/>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513366662" sldId="2147484062"/>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528956761" sldId="2147484063"/>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2245472446" sldId="2147484064"/>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213473876" sldId="2147484065"/>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1736002464" sldId="2147484066"/>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4213580166" sldId="2147484067"/>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905337905" sldId="2147484068"/>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234150167" sldId="2147484069"/>
          </pc:sldLayoutMkLst>
        </pc:sldLayoutChg>
        <pc:sldLayoutChg chg="add del mod replId">
          <pc:chgData name="Lundy, Emily R" userId="S::erl49@txstate.edu::0cb38ff3-5b72-446a-91af-e226810effa4" providerId="AD" clId="Web-{B8EE9365-78E5-42EF-AA9A-839CEE0F71F4}" dt="2021-04-26T22:17:17.399" v="286"/>
          <pc:sldLayoutMkLst>
            <pc:docMk/>
            <pc:sldMasterMk cId="273536328" sldId="2147484059"/>
            <pc:sldLayoutMk cId="1581870559" sldId="2147484070"/>
          </pc:sldLayoutMkLst>
        </pc:sldLayoutChg>
      </pc:sldMasterChg>
      <pc:sldMasterChg chg="add del addSldLayout delSldLayout modSldLayout">
        <pc:chgData name="Lundy, Emily R" userId="S::erl49@txstate.edu::0cb38ff3-5b72-446a-91af-e226810effa4" providerId="AD" clId="Web-{B8EE9365-78E5-42EF-AA9A-839CEE0F71F4}" dt="2021-04-26T22:17:17.399" v="286"/>
        <pc:sldMasterMkLst>
          <pc:docMk/>
          <pc:sldMasterMk cId="3296206538" sldId="2147484071"/>
        </pc:sldMasterMkLst>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805137341" sldId="2147484072"/>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1893555068" sldId="2147484073"/>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668319155" sldId="2147484074"/>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1127025445" sldId="2147484075"/>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1790838161" sldId="2147484076"/>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3324017425" sldId="2147484077"/>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3891962320" sldId="2147484078"/>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138323721" sldId="2147484079"/>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692636492" sldId="2147484080"/>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932837472" sldId="2147484081"/>
          </pc:sldLayoutMkLst>
        </pc:sldLayoutChg>
        <pc:sldLayoutChg chg="add del mod replId">
          <pc:chgData name="Lundy, Emily R" userId="S::erl49@txstate.edu::0cb38ff3-5b72-446a-91af-e226810effa4" providerId="AD" clId="Web-{B8EE9365-78E5-42EF-AA9A-839CEE0F71F4}" dt="2021-04-26T22:17:17.399" v="286"/>
          <pc:sldLayoutMkLst>
            <pc:docMk/>
            <pc:sldMasterMk cId="3296206538" sldId="2147484071"/>
            <pc:sldLayoutMk cId="4269100901" sldId="2147484082"/>
          </pc:sldLayoutMkLst>
        </pc:sldLayoutChg>
      </pc:sldMasterChg>
      <pc:sldMasterChg chg="add del addSldLayout delSldLayout modSldLayout">
        <pc:chgData name="Lundy, Emily R" userId="S::erl49@txstate.edu::0cb38ff3-5b72-446a-91af-e226810effa4" providerId="AD" clId="Web-{B8EE9365-78E5-42EF-AA9A-839CEE0F71F4}" dt="2021-04-26T22:03:17.618" v="263"/>
        <pc:sldMasterMkLst>
          <pc:docMk/>
          <pc:sldMasterMk cId="3415408452" sldId="2147484071"/>
        </pc:sldMasterMkLst>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4189464796" sldId="2147484072"/>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3044213616" sldId="2147484073"/>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550276340" sldId="2147484074"/>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3576328329" sldId="2147484075"/>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281437654" sldId="2147484076"/>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563447557" sldId="2147484077"/>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4244667266" sldId="2147484078"/>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926884291" sldId="2147484079"/>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1284560811" sldId="2147484080"/>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1472097031" sldId="2147484081"/>
          </pc:sldLayoutMkLst>
        </pc:sldLayoutChg>
        <pc:sldLayoutChg chg="add del mod replId">
          <pc:chgData name="Lundy, Emily R" userId="S::erl49@txstate.edu::0cb38ff3-5b72-446a-91af-e226810effa4" providerId="AD" clId="Web-{B8EE9365-78E5-42EF-AA9A-839CEE0F71F4}" dt="2021-04-26T22:03:17.618" v="263"/>
          <pc:sldLayoutMkLst>
            <pc:docMk/>
            <pc:sldMasterMk cId="3415408452" sldId="2147484071"/>
            <pc:sldLayoutMk cId="2162559113" sldId="2147484082"/>
          </pc:sldLayoutMkLst>
        </pc:sldLayoutChg>
      </pc:sldMasterChg>
      <pc:sldMasterChg chg="add del addSldLayout delSldLayout modSldLayout">
        <pc:chgData name="Lundy, Emily R" userId="S::erl49@txstate.edu::0cb38ff3-5b72-446a-91af-e226810effa4" providerId="AD" clId="Web-{B8EE9365-78E5-42EF-AA9A-839CEE0F71F4}" dt="2021-04-26T22:17:14.618" v="285"/>
        <pc:sldMasterMkLst>
          <pc:docMk/>
          <pc:sldMasterMk cId="2799326213" sldId="2147484083"/>
        </pc:sldMasterMkLst>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944576598" sldId="2147484084"/>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184768686" sldId="2147484085"/>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2315422751" sldId="2147484086"/>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2648492622" sldId="2147484087"/>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204337261" sldId="2147484088"/>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2467823054" sldId="2147484089"/>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2180262749" sldId="2147484090"/>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534698680" sldId="2147484091"/>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892075123" sldId="2147484092"/>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729513770" sldId="2147484093"/>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00478983" sldId="2147484094"/>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1597823167" sldId="2147484095"/>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143273040" sldId="2147484096"/>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2104302749" sldId="2147484097"/>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3829543926" sldId="2147484098"/>
          </pc:sldLayoutMkLst>
        </pc:sldLayoutChg>
        <pc:sldLayoutChg chg="add del mod replId">
          <pc:chgData name="Lundy, Emily R" userId="S::erl49@txstate.edu::0cb38ff3-5b72-446a-91af-e226810effa4" providerId="AD" clId="Web-{B8EE9365-78E5-42EF-AA9A-839CEE0F71F4}" dt="2021-04-26T22:17:14.618" v="285"/>
          <pc:sldLayoutMkLst>
            <pc:docMk/>
            <pc:sldMasterMk cId="2799326213" sldId="2147484083"/>
            <pc:sldLayoutMk cId="1289258273" sldId="2147484099"/>
          </pc:sldLayoutMkLst>
        </pc:sldLayoutChg>
      </pc:sldMasterChg>
      <pc:sldMasterChg chg="add del addSldLayout delSldLayout modSldLayout">
        <pc:chgData name="Lundy, Emily R" userId="S::erl49@txstate.edu::0cb38ff3-5b72-446a-91af-e226810effa4" providerId="AD" clId="Web-{B8EE9365-78E5-42EF-AA9A-839CEE0F71F4}" dt="2021-04-26T22:17:12.945" v="284"/>
        <pc:sldMasterMkLst>
          <pc:docMk/>
          <pc:sldMasterMk cId="1923395095" sldId="2147484100"/>
        </pc:sldMasterMkLst>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2969390568" sldId="2147484101"/>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400752871" sldId="2147484102"/>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3486572327" sldId="2147484103"/>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2906114175" sldId="2147484104"/>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1508457686" sldId="2147484105"/>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437357529" sldId="2147484106"/>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1508605744" sldId="2147484107"/>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1290467289" sldId="2147484108"/>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2615275135" sldId="2147484109"/>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1961447693" sldId="2147484110"/>
          </pc:sldLayoutMkLst>
        </pc:sldLayoutChg>
        <pc:sldLayoutChg chg="add del mod replId">
          <pc:chgData name="Lundy, Emily R" userId="S::erl49@txstate.edu::0cb38ff3-5b72-446a-91af-e226810effa4" providerId="AD" clId="Web-{B8EE9365-78E5-42EF-AA9A-839CEE0F71F4}" dt="2021-04-26T22:17:12.945" v="284"/>
          <pc:sldLayoutMkLst>
            <pc:docMk/>
            <pc:sldMasterMk cId="1923395095" sldId="2147484100"/>
            <pc:sldLayoutMk cId="2074430619" sldId="2147484111"/>
          </pc:sldLayoutMkLst>
        </pc:sldLayoutChg>
      </pc:sldMasterChg>
      <pc:sldMasterChg chg="add del addSldLayout delSldLayout modSldLayout">
        <pc:chgData name="Lundy, Emily R" userId="S::erl49@txstate.edu::0cb38ff3-5b72-446a-91af-e226810effa4" providerId="AD" clId="Web-{B8EE9365-78E5-42EF-AA9A-839CEE0F71F4}" dt="2021-04-26T22:17:11.383" v="283"/>
        <pc:sldMasterMkLst>
          <pc:docMk/>
          <pc:sldMasterMk cId="2486748710" sldId="2147484112"/>
        </pc:sldMasterMkLst>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1456075191" sldId="2147484113"/>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921847075" sldId="2147484114"/>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797733049" sldId="2147484115"/>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3547123686" sldId="2147484116"/>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3060760889" sldId="2147484117"/>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2041304270" sldId="2147484118"/>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1565552728" sldId="2147484119"/>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571085812" sldId="2147484120"/>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585704549" sldId="2147484121"/>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3690128072" sldId="2147484122"/>
          </pc:sldLayoutMkLst>
        </pc:sldLayoutChg>
        <pc:sldLayoutChg chg="add del mod replId">
          <pc:chgData name="Lundy, Emily R" userId="S::erl49@txstate.edu::0cb38ff3-5b72-446a-91af-e226810effa4" providerId="AD" clId="Web-{B8EE9365-78E5-42EF-AA9A-839CEE0F71F4}" dt="2021-04-26T22:17:11.383" v="283"/>
          <pc:sldLayoutMkLst>
            <pc:docMk/>
            <pc:sldMasterMk cId="2486748710" sldId="2147484112"/>
            <pc:sldLayoutMk cId="2382235899" sldId="2147484123"/>
          </pc:sldLayoutMkLst>
        </pc:sldLayoutChg>
      </pc:sldMasterChg>
      <pc:sldMasterChg chg="add del addSldLayout delSldLayout modSldLayout">
        <pc:chgData name="Lundy, Emily R" userId="S::erl49@txstate.edu::0cb38ff3-5b72-446a-91af-e226810effa4" providerId="AD" clId="Web-{B8EE9365-78E5-42EF-AA9A-839CEE0F71F4}" dt="2021-04-26T22:17:09.617" v="282"/>
        <pc:sldMasterMkLst>
          <pc:docMk/>
          <pc:sldMasterMk cId="476579665" sldId="2147484124"/>
        </pc:sldMasterMkLst>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2084478373" sldId="2147484125"/>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403530582" sldId="2147484126"/>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1708673814" sldId="2147484127"/>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1013082243" sldId="2147484128"/>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891046922" sldId="2147484129"/>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3620915353" sldId="2147484130"/>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3411673874" sldId="2147484131"/>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2120713116" sldId="2147484132"/>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428809449" sldId="2147484133"/>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1105645509" sldId="2147484134"/>
          </pc:sldLayoutMkLst>
        </pc:sldLayoutChg>
        <pc:sldLayoutChg chg="add del mod replId">
          <pc:chgData name="Lundy, Emily R" userId="S::erl49@txstate.edu::0cb38ff3-5b72-446a-91af-e226810effa4" providerId="AD" clId="Web-{B8EE9365-78E5-42EF-AA9A-839CEE0F71F4}" dt="2021-04-26T22:17:09.617" v="282"/>
          <pc:sldLayoutMkLst>
            <pc:docMk/>
            <pc:sldMasterMk cId="476579665" sldId="2147484124"/>
            <pc:sldLayoutMk cId="1870660746" sldId="2147484135"/>
          </pc:sldLayoutMkLst>
        </pc:sldLayoutChg>
      </pc:sldMasterChg>
      <pc:sldMasterChg chg="add del addSldLayout delSldLayout modSldLayout">
        <pc:chgData name="Lundy, Emily R" userId="S::erl49@txstate.edu::0cb38ff3-5b72-446a-91af-e226810effa4" providerId="AD" clId="Web-{B8EE9365-78E5-42EF-AA9A-839CEE0F71F4}" dt="2021-04-26T22:17:08.383" v="281"/>
        <pc:sldMasterMkLst>
          <pc:docMk/>
          <pc:sldMasterMk cId="1396759287" sldId="2147484136"/>
        </pc:sldMasterMkLst>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3916141427" sldId="2147484137"/>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393469694" sldId="2147484138"/>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4132877512" sldId="2147484139"/>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1572195138" sldId="2147484140"/>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3500569471" sldId="2147484141"/>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2877551784" sldId="2147484142"/>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4241833286" sldId="2147484143"/>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2070054944" sldId="2147484144"/>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2856208344" sldId="2147484145"/>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2638826160" sldId="2147484146"/>
          </pc:sldLayoutMkLst>
        </pc:sldLayoutChg>
        <pc:sldLayoutChg chg="add del mod replId">
          <pc:chgData name="Lundy, Emily R" userId="S::erl49@txstate.edu::0cb38ff3-5b72-446a-91af-e226810effa4" providerId="AD" clId="Web-{B8EE9365-78E5-42EF-AA9A-839CEE0F71F4}" dt="2021-04-26T22:17:08.383" v="281"/>
          <pc:sldLayoutMkLst>
            <pc:docMk/>
            <pc:sldMasterMk cId="1396759287" sldId="2147484136"/>
            <pc:sldLayoutMk cId="4008716337" sldId="2147484147"/>
          </pc:sldLayoutMkLst>
        </pc:sldLayoutChg>
      </pc:sldMasterChg>
      <pc:sldMasterChg chg="add del addSldLayout delSldLayout modSldLayout">
        <pc:chgData name="Lundy, Emily R" userId="S::erl49@txstate.edu::0cb38ff3-5b72-446a-91af-e226810effa4" providerId="AD" clId="Web-{B8EE9365-78E5-42EF-AA9A-839CEE0F71F4}" dt="2021-04-26T22:17:07.367" v="280"/>
        <pc:sldMasterMkLst>
          <pc:docMk/>
          <pc:sldMasterMk cId="264946666" sldId="2147484148"/>
        </pc:sldMasterMkLst>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1752549359" sldId="2147484149"/>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54800493" sldId="2147484150"/>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4014687635" sldId="2147484151"/>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2488569861" sldId="2147484152"/>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1557321947" sldId="2147484153"/>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901681832" sldId="2147484154"/>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3953242930" sldId="2147484155"/>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1869899677" sldId="2147484156"/>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2614199954" sldId="2147484157"/>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3098383527" sldId="2147484158"/>
          </pc:sldLayoutMkLst>
        </pc:sldLayoutChg>
        <pc:sldLayoutChg chg="add del mod replId">
          <pc:chgData name="Lundy, Emily R" userId="S::erl49@txstate.edu::0cb38ff3-5b72-446a-91af-e226810effa4" providerId="AD" clId="Web-{B8EE9365-78E5-42EF-AA9A-839CEE0F71F4}" dt="2021-04-26T22:17:07.367" v="280"/>
          <pc:sldLayoutMkLst>
            <pc:docMk/>
            <pc:sldMasterMk cId="264946666" sldId="2147484148"/>
            <pc:sldLayoutMk cId="1383423262" sldId="2147484159"/>
          </pc:sldLayoutMkLst>
        </pc:sldLayoutChg>
      </pc:sldMasterChg>
    </pc:docChg>
  </pc:docChgLst>
  <pc:docChgLst>
    <pc:chgData name="Kesler, William T" userId="S::wtk9@txstate.edu::840d4277-bee4-43c9-aa80-a38c14428790" providerId="AD" clId="Web-{A2CC5D1A-0019-7D72-2F7B-37FD5D3918C2}"/>
    <pc:docChg chg="modSld">
      <pc:chgData name="Kesler, William T" userId="S::wtk9@txstate.edu::840d4277-bee4-43c9-aa80-a38c14428790" providerId="AD" clId="Web-{A2CC5D1A-0019-7D72-2F7B-37FD5D3918C2}" dt="2021-04-28T14:45:40.160" v="838" actId="20577"/>
      <pc:docMkLst>
        <pc:docMk/>
      </pc:docMkLst>
      <pc:sldChg chg="modSp">
        <pc:chgData name="Kesler, William T" userId="S::wtk9@txstate.edu::840d4277-bee4-43c9-aa80-a38c14428790" providerId="AD" clId="Web-{A2CC5D1A-0019-7D72-2F7B-37FD5D3918C2}" dt="2021-04-28T14:45:40.160" v="838" actId="20577"/>
        <pc:sldMkLst>
          <pc:docMk/>
          <pc:sldMk cId="2712881698" sldId="267"/>
        </pc:sldMkLst>
        <pc:spChg chg="mod">
          <ac:chgData name="Kesler, William T" userId="S::wtk9@txstate.edu::840d4277-bee4-43c9-aa80-a38c14428790" providerId="AD" clId="Web-{A2CC5D1A-0019-7D72-2F7B-37FD5D3918C2}" dt="2021-04-28T14:45:34.160" v="821" actId="20577"/>
          <ac:spMkLst>
            <pc:docMk/>
            <pc:sldMk cId="2712881698" sldId="267"/>
            <ac:spMk id="3" creationId="{C5722410-AA3E-4583-B078-60FC08954BBE}"/>
          </ac:spMkLst>
        </pc:spChg>
        <pc:spChg chg="mod">
          <ac:chgData name="Kesler, William T" userId="S::wtk9@txstate.edu::840d4277-bee4-43c9-aa80-a38c14428790" providerId="AD" clId="Web-{A2CC5D1A-0019-7D72-2F7B-37FD5D3918C2}" dt="2021-04-28T14:45:40.160" v="838" actId="20577"/>
          <ac:spMkLst>
            <pc:docMk/>
            <pc:sldMk cId="2712881698" sldId="267"/>
            <ac:spMk id="4" creationId="{4CB04D97-2429-4AAC-A823-B2DF754669C5}"/>
          </ac:spMkLst>
        </pc:spChg>
      </pc:sldChg>
    </pc:docChg>
  </pc:docChgLst>
  <pc:docChgLst>
    <pc:chgData name="Bechthold, Samantha E" userId="S::seb189@txstate.edu::0436d86f-cfcb-45b0-8be2-882e19980027" providerId="AD" clId="Web-{987E4D3A-4603-19FF-9B58-7DAA98F6D935}"/>
    <pc:docChg chg="addSld delSld modSld">
      <pc:chgData name="Bechthold, Samantha E" userId="S::seb189@txstate.edu::0436d86f-cfcb-45b0-8be2-882e19980027" providerId="AD" clId="Web-{987E4D3A-4603-19FF-9B58-7DAA98F6D935}" dt="2021-04-28T06:13:57.291" v="382"/>
      <pc:docMkLst>
        <pc:docMk/>
      </pc:docMkLst>
      <pc:sldChg chg="delSp modSp">
        <pc:chgData name="Bechthold, Samantha E" userId="S::seb189@txstate.edu::0436d86f-cfcb-45b0-8be2-882e19980027" providerId="AD" clId="Web-{987E4D3A-4603-19FF-9B58-7DAA98F6D935}" dt="2021-04-28T03:42:46.636" v="4" actId="20577"/>
        <pc:sldMkLst>
          <pc:docMk/>
          <pc:sldMk cId="1521936881" sldId="270"/>
        </pc:sldMkLst>
        <pc:spChg chg="del mod">
          <ac:chgData name="Bechthold, Samantha E" userId="S::seb189@txstate.edu::0436d86f-cfcb-45b0-8be2-882e19980027" providerId="AD" clId="Web-{987E4D3A-4603-19FF-9B58-7DAA98F6D935}" dt="2021-04-28T03:42:19.322" v="2"/>
          <ac:spMkLst>
            <pc:docMk/>
            <pc:sldMk cId="1521936881" sldId="270"/>
            <ac:spMk id="3" creationId="{C40E43CB-80EB-481A-8541-27A15AC10BCA}"/>
          </ac:spMkLst>
        </pc:spChg>
        <pc:spChg chg="mod">
          <ac:chgData name="Bechthold, Samantha E" userId="S::seb189@txstate.edu::0436d86f-cfcb-45b0-8be2-882e19980027" providerId="AD" clId="Web-{987E4D3A-4603-19FF-9B58-7DAA98F6D935}" dt="2021-04-28T03:42:46.636" v="4" actId="20577"/>
          <ac:spMkLst>
            <pc:docMk/>
            <pc:sldMk cId="1521936881" sldId="270"/>
            <ac:spMk id="9" creationId="{85B64853-5E99-4317-B481-0CEDEFBFD3DD}"/>
          </ac:spMkLst>
        </pc:spChg>
        <pc:picChg chg="mod">
          <ac:chgData name="Bechthold, Samantha E" userId="S::seb189@txstate.edu::0436d86f-cfcb-45b0-8be2-882e19980027" providerId="AD" clId="Web-{987E4D3A-4603-19FF-9B58-7DAA98F6D935}" dt="2021-04-28T03:42:24.135" v="3" actId="14100"/>
          <ac:picMkLst>
            <pc:docMk/>
            <pc:sldMk cId="1521936881" sldId="270"/>
            <ac:picMk id="7" creationId="{03DEA953-4CE6-45A8-BCAF-9957A216B296}"/>
          </ac:picMkLst>
        </pc:picChg>
      </pc:sldChg>
      <pc:sldChg chg="addSp delSp modSp mod setBg modShow">
        <pc:chgData name="Bechthold, Samantha E" userId="S::seb189@txstate.edu::0436d86f-cfcb-45b0-8be2-882e19980027" providerId="AD" clId="Web-{987E4D3A-4603-19FF-9B58-7DAA98F6D935}" dt="2021-04-28T05:12:10.207" v="294" actId="20577"/>
        <pc:sldMkLst>
          <pc:docMk/>
          <pc:sldMk cId="20042602" sldId="277"/>
        </pc:sldMkLst>
        <pc:spChg chg="mod ord">
          <ac:chgData name="Bechthold, Samantha E" userId="S::seb189@txstate.edu::0436d86f-cfcb-45b0-8be2-882e19980027" providerId="AD" clId="Web-{987E4D3A-4603-19FF-9B58-7DAA98F6D935}" dt="2021-04-28T04:21:36.186" v="15"/>
          <ac:spMkLst>
            <pc:docMk/>
            <pc:sldMk cId="20042602" sldId="277"/>
            <ac:spMk id="2" creationId="{B0C83385-927C-4B3A-AE3C-0B8C06B70DE0}"/>
          </ac:spMkLst>
        </pc:spChg>
        <pc:spChg chg="del mod">
          <ac:chgData name="Bechthold, Samantha E" userId="S::seb189@txstate.edu::0436d86f-cfcb-45b0-8be2-882e19980027" providerId="AD" clId="Web-{987E4D3A-4603-19FF-9B58-7DAA98F6D935}" dt="2021-04-28T04:17:14.678" v="6"/>
          <ac:spMkLst>
            <pc:docMk/>
            <pc:sldMk cId="20042602" sldId="277"/>
            <ac:spMk id="3" creationId="{68ADD29F-C77C-49B5-9A5A-916F7C1553C9}"/>
          </ac:spMkLst>
        </pc:spChg>
        <pc:spChg chg="add mod">
          <ac:chgData name="Bechthold, Samantha E" userId="S::seb189@txstate.edu::0436d86f-cfcb-45b0-8be2-882e19980027" providerId="AD" clId="Web-{987E4D3A-4603-19FF-9B58-7DAA98F6D935}" dt="2021-04-28T05:12:10.207" v="294" actId="20577"/>
          <ac:spMkLst>
            <pc:docMk/>
            <pc:sldMk cId="20042602" sldId="277"/>
            <ac:spMk id="6" creationId="{84C69EA4-CC2B-4D2F-A552-A243B7FBDAF0}"/>
          </ac:spMkLst>
        </pc:spChg>
        <pc:spChg chg="add del">
          <ac:chgData name="Bechthold, Samantha E" userId="S::seb189@txstate.edu::0436d86f-cfcb-45b0-8be2-882e19980027" providerId="AD" clId="Web-{987E4D3A-4603-19FF-9B58-7DAA98F6D935}" dt="2021-04-28T04:21:36.186" v="15"/>
          <ac:spMkLst>
            <pc:docMk/>
            <pc:sldMk cId="20042602" sldId="277"/>
            <ac:spMk id="8" creationId="{C7FA33FF-088D-4F16-95A2-2C64D353DEA8}"/>
          </ac:spMkLst>
        </pc:spChg>
        <pc:spChg chg="add del">
          <ac:chgData name="Bechthold, Samantha E" userId="S::seb189@txstate.edu::0436d86f-cfcb-45b0-8be2-882e19980027" providerId="AD" clId="Web-{987E4D3A-4603-19FF-9B58-7DAA98F6D935}" dt="2021-04-28T04:21:36.186" v="15"/>
          <ac:spMkLst>
            <pc:docMk/>
            <pc:sldMk cId="20042602" sldId="277"/>
            <ac:spMk id="10" creationId="{A376EFB1-01CF-419F-ABF1-2AF02BBFCBD1}"/>
          </ac:spMkLst>
        </pc:spChg>
        <pc:spChg chg="add del">
          <ac:chgData name="Bechthold, Samantha E" userId="S::seb189@txstate.edu::0436d86f-cfcb-45b0-8be2-882e19980027" providerId="AD" clId="Web-{987E4D3A-4603-19FF-9B58-7DAA98F6D935}" dt="2021-04-28T04:21:36.186" v="15"/>
          <ac:spMkLst>
            <pc:docMk/>
            <pc:sldMk cId="20042602" sldId="277"/>
            <ac:spMk id="12" creationId="{FF9DEA15-78BD-4750-AA18-B9F28A6D5AB8}"/>
          </ac:spMkLst>
        </pc:spChg>
        <pc:spChg chg="add del">
          <ac:chgData name="Bechthold, Samantha E" userId="S::seb189@txstate.edu::0436d86f-cfcb-45b0-8be2-882e19980027" providerId="AD" clId="Web-{987E4D3A-4603-19FF-9B58-7DAA98F6D935}" dt="2021-04-28T04:21:36.186" v="15"/>
          <ac:spMkLst>
            <pc:docMk/>
            <pc:sldMk cId="20042602" sldId="277"/>
            <ac:spMk id="14" creationId="{F64F6814-96D5-4463-898E-405CC0C40147}"/>
          </ac:spMkLst>
        </pc:spChg>
        <pc:spChg chg="add del">
          <ac:chgData name="Bechthold, Samantha E" userId="S::seb189@txstate.edu::0436d86f-cfcb-45b0-8be2-882e19980027" providerId="AD" clId="Web-{987E4D3A-4603-19FF-9B58-7DAA98F6D935}" dt="2021-04-28T04:21:36.186" v="15"/>
          <ac:spMkLst>
            <pc:docMk/>
            <pc:sldMk cId="20042602" sldId="277"/>
            <ac:spMk id="16" creationId="{4E5D82B8-EF61-482B-AB28-F7526B926DB2}"/>
          </ac:spMkLst>
        </pc:spChg>
        <pc:spChg chg="add del">
          <ac:chgData name="Bechthold, Samantha E" userId="S::seb189@txstate.edu::0436d86f-cfcb-45b0-8be2-882e19980027" providerId="AD" clId="Web-{987E4D3A-4603-19FF-9B58-7DAA98F6D935}" dt="2021-04-28T04:21:27.373" v="13"/>
          <ac:spMkLst>
            <pc:docMk/>
            <pc:sldMk cId="20042602" sldId="277"/>
            <ac:spMk id="17" creationId="{E4505C23-674B-4195-81D6-0C127FEAE3F8}"/>
          </ac:spMkLst>
        </pc:spChg>
        <pc:spChg chg="add del">
          <ac:chgData name="Bechthold, Samantha E" userId="S::seb189@txstate.edu::0436d86f-cfcb-45b0-8be2-882e19980027" providerId="AD" clId="Web-{987E4D3A-4603-19FF-9B58-7DAA98F6D935}" dt="2021-04-28T04:21:27.373" v="13"/>
          <ac:spMkLst>
            <pc:docMk/>
            <pc:sldMk cId="20042602" sldId="277"/>
            <ac:spMk id="19" creationId="{65C9B8F0-FF66-4C15-BD05-E86B87331846}"/>
          </ac:spMkLst>
        </pc:spChg>
        <pc:picChg chg="add mod ord">
          <ac:chgData name="Bechthold, Samantha E" userId="S::seb189@txstate.edu::0436d86f-cfcb-45b0-8be2-882e19980027" providerId="AD" clId="Web-{987E4D3A-4603-19FF-9B58-7DAA98F6D935}" dt="2021-04-28T04:43:47.238" v="76" actId="1076"/>
          <ac:picMkLst>
            <pc:docMk/>
            <pc:sldMk cId="20042602" sldId="277"/>
            <ac:picMk id="4" creationId="{FEC51795-6232-47FF-BDA2-2489ADCA551E}"/>
          </ac:picMkLst>
        </pc:picChg>
        <pc:picChg chg="add del mod">
          <ac:chgData name="Bechthold, Samantha E" userId="S::seb189@txstate.edu::0436d86f-cfcb-45b0-8be2-882e19980027" providerId="AD" clId="Web-{987E4D3A-4603-19FF-9B58-7DAA98F6D935}" dt="2021-04-28T04:31:55.312" v="47"/>
          <ac:picMkLst>
            <pc:docMk/>
            <pc:sldMk cId="20042602" sldId="277"/>
            <ac:picMk id="5" creationId="{E0DA2F7A-3C56-4B8B-ACCB-C76548E967ED}"/>
          </ac:picMkLst>
        </pc:picChg>
        <pc:picChg chg="add del mod">
          <ac:chgData name="Bechthold, Samantha E" userId="S::seb189@txstate.edu::0436d86f-cfcb-45b0-8be2-882e19980027" providerId="AD" clId="Web-{987E4D3A-4603-19FF-9B58-7DAA98F6D935}" dt="2021-04-28T04:43:14.925" v="72"/>
          <ac:picMkLst>
            <pc:docMk/>
            <pc:sldMk cId="20042602" sldId="277"/>
            <ac:picMk id="7" creationId="{6A5C39DE-1ED2-438E-944B-ADE3549E4E50}"/>
          </ac:picMkLst>
        </pc:picChg>
      </pc:sldChg>
      <pc:sldChg chg="modSp">
        <pc:chgData name="Bechthold, Samantha E" userId="S::seb189@txstate.edu::0436d86f-cfcb-45b0-8be2-882e19980027" providerId="AD" clId="Web-{987E4D3A-4603-19FF-9B58-7DAA98F6D935}" dt="2021-04-28T04:56:30.353" v="194" actId="20577"/>
        <pc:sldMkLst>
          <pc:docMk/>
          <pc:sldMk cId="713926462" sldId="278"/>
        </pc:sldMkLst>
        <pc:spChg chg="mod">
          <ac:chgData name="Bechthold, Samantha E" userId="S::seb189@txstate.edu::0436d86f-cfcb-45b0-8be2-882e19980027" providerId="AD" clId="Web-{987E4D3A-4603-19FF-9B58-7DAA98F6D935}" dt="2021-04-28T04:56:30.353" v="194" actId="20577"/>
          <ac:spMkLst>
            <pc:docMk/>
            <pc:sldMk cId="713926462" sldId="278"/>
            <ac:spMk id="3" creationId="{68ADD29F-C77C-49B5-9A5A-916F7C1553C9}"/>
          </ac:spMkLst>
        </pc:spChg>
      </pc:sldChg>
      <pc:sldChg chg="modSp">
        <pc:chgData name="Bechthold, Samantha E" userId="S::seb189@txstate.edu::0436d86f-cfcb-45b0-8be2-882e19980027" providerId="AD" clId="Web-{987E4D3A-4603-19FF-9B58-7DAA98F6D935}" dt="2021-04-28T06:13:57.291" v="382"/>
        <pc:sldMkLst>
          <pc:docMk/>
          <pc:sldMk cId="2844262524" sldId="289"/>
        </pc:sldMkLst>
        <pc:graphicFrameChg chg="mod modGraphic">
          <ac:chgData name="Bechthold, Samantha E" userId="S::seb189@txstate.edu::0436d86f-cfcb-45b0-8be2-882e19980027" providerId="AD" clId="Web-{987E4D3A-4603-19FF-9B58-7DAA98F6D935}" dt="2021-04-28T06:13:57.291" v="382"/>
          <ac:graphicFrameMkLst>
            <pc:docMk/>
            <pc:sldMk cId="2844262524" sldId="289"/>
            <ac:graphicFrameMk id="5" creationId="{521D6BEF-578D-41D0-A9EA-C3308B1214F5}"/>
          </ac:graphicFrameMkLst>
        </pc:graphicFrameChg>
      </pc:sldChg>
      <pc:sldChg chg="addSp delSp modSp add replId">
        <pc:chgData name="Bechthold, Samantha E" userId="S::seb189@txstate.edu::0436d86f-cfcb-45b0-8be2-882e19980027" providerId="AD" clId="Web-{987E4D3A-4603-19FF-9B58-7DAA98F6D935}" dt="2021-04-28T05:16:43.949" v="300" actId="20577"/>
        <pc:sldMkLst>
          <pc:docMk/>
          <pc:sldMk cId="211897784" sldId="291"/>
        </pc:sldMkLst>
        <pc:spChg chg="add mod">
          <ac:chgData name="Bechthold, Samantha E" userId="S::seb189@txstate.edu::0436d86f-cfcb-45b0-8be2-882e19980027" providerId="AD" clId="Web-{987E4D3A-4603-19FF-9B58-7DAA98F6D935}" dt="2021-04-28T05:16:43.949" v="300" actId="20577"/>
          <ac:spMkLst>
            <pc:docMk/>
            <pc:sldMk cId="211897784" sldId="291"/>
            <ac:spMk id="6" creationId="{42592B19-9977-435D-90B2-DC594D22CD41}"/>
          </ac:spMkLst>
        </pc:spChg>
        <pc:picChg chg="del">
          <ac:chgData name="Bechthold, Samantha E" userId="S::seb189@txstate.edu::0436d86f-cfcb-45b0-8be2-882e19980027" providerId="AD" clId="Web-{987E4D3A-4603-19FF-9B58-7DAA98F6D935}" dt="2021-04-28T04:31:44.843" v="46"/>
          <ac:picMkLst>
            <pc:docMk/>
            <pc:sldMk cId="211897784" sldId="291"/>
            <ac:picMk id="4" creationId="{FEC51795-6232-47FF-BDA2-2489ADCA551E}"/>
          </ac:picMkLst>
        </pc:picChg>
        <pc:picChg chg="mod">
          <ac:chgData name="Bechthold, Samantha E" userId="S::seb189@txstate.edu::0436d86f-cfcb-45b0-8be2-882e19980027" providerId="AD" clId="Web-{987E4D3A-4603-19FF-9B58-7DAA98F6D935}" dt="2021-04-28T04:32:51.501" v="58" actId="14100"/>
          <ac:picMkLst>
            <pc:docMk/>
            <pc:sldMk cId="211897784" sldId="291"/>
            <ac:picMk id="5" creationId="{E0DA2F7A-3C56-4B8B-ACCB-C76548E967ED}"/>
          </ac:picMkLst>
        </pc:picChg>
      </pc:sldChg>
      <pc:sldChg chg="modSp new del mod setBg modShow">
        <pc:chgData name="Bechthold, Samantha E" userId="S::seb189@txstate.edu::0436d86f-cfcb-45b0-8be2-882e19980027" providerId="AD" clId="Web-{987E4D3A-4603-19FF-9B58-7DAA98F6D935}" dt="2021-04-28T04:26:48.350" v="25"/>
        <pc:sldMkLst>
          <pc:docMk/>
          <pc:sldMk cId="3231598137" sldId="291"/>
        </pc:sldMkLst>
        <pc:spChg chg="mod">
          <ac:chgData name="Bechthold, Samantha E" userId="S::seb189@txstate.edu::0436d86f-cfcb-45b0-8be2-882e19980027" providerId="AD" clId="Web-{987E4D3A-4603-19FF-9B58-7DAA98F6D935}" dt="2021-04-28T04:25:56.365" v="22" actId="20577"/>
          <ac:spMkLst>
            <pc:docMk/>
            <pc:sldMk cId="3231598137" sldId="291"/>
            <ac:spMk id="2" creationId="{A64E6FCC-BF92-4864-95EB-AF2FCD67108D}"/>
          </ac:spMkLst>
        </pc:spChg>
      </pc:sldChg>
      <pc:sldChg chg="addSp delSp modSp add replId">
        <pc:chgData name="Bechthold, Samantha E" userId="S::seb189@txstate.edu::0436d86f-cfcb-45b0-8be2-882e19980027" providerId="AD" clId="Web-{987E4D3A-4603-19FF-9B58-7DAA98F6D935}" dt="2021-04-28T05:05:28.008" v="281" actId="20577"/>
        <pc:sldMkLst>
          <pc:docMk/>
          <pc:sldMk cId="805947931" sldId="292"/>
        </pc:sldMkLst>
        <pc:spChg chg="add mod">
          <ac:chgData name="Bechthold, Samantha E" userId="S::seb189@txstate.edu::0436d86f-cfcb-45b0-8be2-882e19980027" providerId="AD" clId="Web-{987E4D3A-4603-19FF-9B58-7DAA98F6D935}" dt="2021-04-28T05:05:28.008" v="281" actId="20577"/>
          <ac:spMkLst>
            <pc:docMk/>
            <pc:sldMk cId="805947931" sldId="292"/>
            <ac:spMk id="4" creationId="{E33C5ED1-D406-4105-83F0-2235D08B7F90}"/>
          </ac:spMkLst>
        </pc:spChg>
        <pc:spChg chg="del mod">
          <ac:chgData name="Bechthold, Samantha E" userId="S::seb189@txstate.edu::0436d86f-cfcb-45b0-8be2-882e19980027" providerId="AD" clId="Web-{987E4D3A-4603-19FF-9B58-7DAA98F6D935}" dt="2021-04-28T04:41:40.719" v="63"/>
          <ac:spMkLst>
            <pc:docMk/>
            <pc:sldMk cId="805947931" sldId="292"/>
            <ac:spMk id="6" creationId="{42592B19-9977-435D-90B2-DC594D22CD41}"/>
          </ac:spMkLst>
        </pc:spChg>
        <pc:picChg chg="add mod ord">
          <ac:chgData name="Bechthold, Samantha E" userId="S::seb189@txstate.edu::0436d86f-cfcb-45b0-8be2-882e19980027" providerId="AD" clId="Web-{987E4D3A-4603-19FF-9B58-7DAA98F6D935}" dt="2021-04-28T04:41:48.407" v="66" actId="14100"/>
          <ac:picMkLst>
            <pc:docMk/>
            <pc:sldMk cId="805947931" sldId="292"/>
            <ac:picMk id="3" creationId="{B0C752F1-86D9-4765-96FB-8B4C77BF60CB}"/>
          </ac:picMkLst>
        </pc:picChg>
        <pc:picChg chg="del">
          <ac:chgData name="Bechthold, Samantha E" userId="S::seb189@txstate.edu::0436d86f-cfcb-45b0-8be2-882e19980027" providerId="AD" clId="Web-{987E4D3A-4603-19FF-9B58-7DAA98F6D935}" dt="2021-04-28T04:33:06.158" v="61"/>
          <ac:picMkLst>
            <pc:docMk/>
            <pc:sldMk cId="805947931" sldId="292"/>
            <ac:picMk id="5" creationId="{E0DA2F7A-3C56-4B8B-ACCB-C76548E967ED}"/>
          </ac:picMkLst>
        </pc:picChg>
      </pc:sldChg>
      <pc:sldChg chg="new del">
        <pc:chgData name="Bechthold, Samantha E" userId="S::seb189@txstate.edu::0436d86f-cfcb-45b0-8be2-882e19980027" providerId="AD" clId="Web-{987E4D3A-4603-19FF-9B58-7DAA98F6D935}" dt="2021-04-28T04:32:06.156" v="49"/>
        <pc:sldMkLst>
          <pc:docMk/>
          <pc:sldMk cId="1957489097" sldId="292"/>
        </pc:sldMkLst>
      </pc:sldChg>
    </pc:docChg>
  </pc:docChgLst>
  <pc:docChgLst>
    <pc:chgData name="Fotey, Eric B" userId="S::ebf21@txstate.edu::4e7dd475-ea43-4c62-a9e7-0fb8120d23ed" providerId="AD" clId="Web-{7B7EC29F-F00C-C000-0795-CDC68309C516}"/>
    <pc:docChg chg="modSld sldOrd">
      <pc:chgData name="Fotey, Eric B" userId="S::ebf21@txstate.edu::4e7dd475-ea43-4c62-a9e7-0fb8120d23ed" providerId="AD" clId="Web-{7B7EC29F-F00C-C000-0795-CDC68309C516}" dt="2021-04-28T00:07:30.710" v="16"/>
      <pc:docMkLst>
        <pc:docMk/>
      </pc:docMkLst>
      <pc:sldChg chg="ord">
        <pc:chgData name="Fotey, Eric B" userId="S::ebf21@txstate.edu::4e7dd475-ea43-4c62-a9e7-0fb8120d23ed" providerId="AD" clId="Web-{7B7EC29F-F00C-C000-0795-CDC68309C516}" dt="2021-04-28T00:07:25.147" v="15"/>
        <pc:sldMkLst>
          <pc:docMk/>
          <pc:sldMk cId="1976022222" sldId="273"/>
        </pc:sldMkLst>
      </pc:sldChg>
      <pc:sldChg chg="ord">
        <pc:chgData name="Fotey, Eric B" userId="S::ebf21@txstate.edu::4e7dd475-ea43-4c62-a9e7-0fb8120d23ed" providerId="AD" clId="Web-{7B7EC29F-F00C-C000-0795-CDC68309C516}" dt="2021-04-28T00:07:30.710" v="16"/>
        <pc:sldMkLst>
          <pc:docMk/>
          <pc:sldMk cId="2915019467" sldId="282"/>
        </pc:sldMkLst>
      </pc:sldChg>
      <pc:sldChg chg="modSp">
        <pc:chgData name="Fotey, Eric B" userId="S::ebf21@txstate.edu::4e7dd475-ea43-4c62-a9e7-0fb8120d23ed" providerId="AD" clId="Web-{7B7EC29F-F00C-C000-0795-CDC68309C516}" dt="2021-04-28T00:07:17.085" v="14" actId="20577"/>
        <pc:sldMkLst>
          <pc:docMk/>
          <pc:sldMk cId="1892937577" sldId="283"/>
        </pc:sldMkLst>
        <pc:spChg chg="mod">
          <ac:chgData name="Fotey, Eric B" userId="S::ebf21@txstate.edu::4e7dd475-ea43-4c62-a9e7-0fb8120d23ed" providerId="AD" clId="Web-{7B7EC29F-F00C-C000-0795-CDC68309C516}" dt="2021-04-28T00:07:17.085" v="14" actId="20577"/>
          <ac:spMkLst>
            <pc:docMk/>
            <pc:sldMk cId="1892937577" sldId="283"/>
            <ac:spMk id="3" creationId="{68ADD29F-C77C-49B5-9A5A-916F7C1553C9}"/>
          </ac:spMkLst>
        </pc:spChg>
      </pc:sldChg>
    </pc:docChg>
  </pc:docChgLst>
  <pc:docChgLst>
    <pc:chgData name="Fotey, Eric B" userId="S::ebf21@txstate.edu::4e7dd475-ea43-4c62-a9e7-0fb8120d23ed" providerId="AD" clId="Web-{67F02F16-24AE-5DDD-A3B5-A28E4E0E9D44}"/>
    <pc:docChg chg="modSld">
      <pc:chgData name="Fotey, Eric B" userId="S::ebf21@txstate.edu::4e7dd475-ea43-4c62-a9e7-0fb8120d23ed" providerId="AD" clId="Web-{67F02F16-24AE-5DDD-A3B5-A28E4E0E9D44}" dt="2021-04-27T21:37:37.410" v="95" actId="14100"/>
      <pc:docMkLst>
        <pc:docMk/>
      </pc:docMkLst>
      <pc:sldChg chg="modSp">
        <pc:chgData name="Fotey, Eric B" userId="S::ebf21@txstate.edu::4e7dd475-ea43-4c62-a9e7-0fb8120d23ed" providerId="AD" clId="Web-{67F02F16-24AE-5DDD-A3B5-A28E4E0E9D44}" dt="2021-04-27T21:37:37.410" v="95" actId="14100"/>
        <pc:sldMkLst>
          <pc:docMk/>
          <pc:sldMk cId="2915019467" sldId="282"/>
        </pc:sldMkLst>
        <pc:spChg chg="mod">
          <ac:chgData name="Fotey, Eric B" userId="S::ebf21@txstate.edu::4e7dd475-ea43-4c62-a9e7-0fb8120d23ed" providerId="AD" clId="Web-{67F02F16-24AE-5DDD-A3B5-A28E4E0E9D44}" dt="2021-04-27T21:37:30.972" v="94" actId="20577"/>
          <ac:spMkLst>
            <pc:docMk/>
            <pc:sldMk cId="2915019467" sldId="282"/>
            <ac:spMk id="8" creationId="{838ACC6B-8D17-4A93-ABD9-2AA099ACEF13}"/>
          </ac:spMkLst>
        </pc:spChg>
        <pc:picChg chg="mod">
          <ac:chgData name="Fotey, Eric B" userId="S::ebf21@txstate.edu::4e7dd475-ea43-4c62-a9e7-0fb8120d23ed" providerId="AD" clId="Web-{67F02F16-24AE-5DDD-A3B5-A28E4E0E9D44}" dt="2021-04-27T21:37:37.410" v="95" actId="14100"/>
          <ac:picMkLst>
            <pc:docMk/>
            <pc:sldMk cId="2915019467" sldId="282"/>
            <ac:picMk id="7" creationId="{281CF347-F0DB-4D38-833B-615D74375915}"/>
          </ac:picMkLst>
        </pc:picChg>
      </pc:sldChg>
    </pc:docChg>
  </pc:docChgLst>
  <pc:docChgLst>
    <pc:chgData name="Lundy, Emily R" userId="S::erl49@txstate.edu::0cb38ff3-5b72-446a-91af-e226810effa4" providerId="AD" clId="Web-{EDB6C29F-300F-C000-2684-B60777F87997}"/>
    <pc:docChg chg="mod modSld modMainMaster">
      <pc:chgData name="Lundy, Emily R" userId="S::erl49@txstate.edu::0cb38ff3-5b72-446a-91af-e226810effa4" providerId="AD" clId="Web-{EDB6C29F-300F-C000-2684-B60777F87997}" dt="2021-04-28T16:20:02.779" v="49" actId="20577"/>
      <pc:docMkLst>
        <pc:docMk/>
      </pc:docMkLst>
      <pc:sldChg chg="addSp delSp modSp">
        <pc:chgData name="Lundy, Emily R" userId="S::erl49@txstate.edu::0cb38ff3-5b72-446a-91af-e226810effa4" providerId="AD" clId="Web-{EDB6C29F-300F-C000-2684-B60777F87997}" dt="2021-04-28T16:14:36.056" v="1"/>
        <pc:sldMkLst>
          <pc:docMk/>
          <pc:sldMk cId="3161615786" sldId="256"/>
        </pc:sldMkLst>
        <pc:spChg chg="add del mod">
          <ac:chgData name="Lundy, Emily R" userId="S::erl49@txstate.edu::0cb38ff3-5b72-446a-91af-e226810effa4" providerId="AD" clId="Web-{EDB6C29F-300F-C000-2684-B60777F87997}" dt="2021-04-28T16:14:36.056" v="1"/>
          <ac:spMkLst>
            <pc:docMk/>
            <pc:sldMk cId="3161615786" sldId="256"/>
            <ac:spMk id="4" creationId="{6D395353-3E53-4D79-8674-09A74BEB1C2B}"/>
          </ac:spMkLst>
        </pc:spChg>
      </pc:sldChg>
      <pc:sldChg chg="addSp modSp">
        <pc:chgData name="Lundy, Emily R" userId="S::erl49@txstate.edu::0cb38ff3-5b72-446a-91af-e226810effa4" providerId="AD" clId="Web-{EDB6C29F-300F-C000-2684-B60777F87997}" dt="2021-04-28T16:17:58.553" v="31" actId="1076"/>
        <pc:sldMkLst>
          <pc:docMk/>
          <pc:sldMk cId="2712881698" sldId="267"/>
        </pc:sldMkLst>
        <pc:spChg chg="mod">
          <ac:chgData name="Lundy, Emily R" userId="S::erl49@txstate.edu::0cb38ff3-5b72-446a-91af-e226810effa4" providerId="AD" clId="Web-{EDB6C29F-300F-C000-2684-B60777F87997}" dt="2021-04-28T16:17:49.911" v="29" actId="1076"/>
          <ac:spMkLst>
            <pc:docMk/>
            <pc:sldMk cId="2712881698" sldId="267"/>
            <ac:spMk id="5" creationId="{EFC889B7-A23B-4F1C-9DCB-BD27252882B6}"/>
          </ac:spMkLst>
        </pc:spChg>
        <pc:spChg chg="add mod">
          <ac:chgData name="Lundy, Emily R" userId="S::erl49@txstate.edu::0cb38ff3-5b72-446a-91af-e226810effa4" providerId="AD" clId="Web-{EDB6C29F-300F-C000-2684-B60777F87997}" dt="2021-04-28T16:17:58.553" v="31" actId="1076"/>
          <ac:spMkLst>
            <pc:docMk/>
            <pc:sldMk cId="2712881698" sldId="267"/>
            <ac:spMk id="6" creationId="{15520913-4456-4EEB-9EC8-DF05D502F38D}"/>
          </ac:spMkLst>
        </pc:spChg>
      </pc:sldChg>
      <pc:sldChg chg="addSp delSp modSp">
        <pc:chgData name="Lundy, Emily R" userId="S::erl49@txstate.edu::0cb38ff3-5b72-446a-91af-e226810effa4" providerId="AD" clId="Web-{EDB6C29F-300F-C000-2684-B60777F87997}" dt="2021-04-28T16:18:43.196" v="37" actId="20577"/>
        <pc:sldMkLst>
          <pc:docMk/>
          <pc:sldMk cId="1521936881" sldId="270"/>
        </pc:sldMkLst>
        <pc:spChg chg="del">
          <ac:chgData name="Lundy, Emily R" userId="S::erl49@txstate.edu::0cb38ff3-5b72-446a-91af-e226810effa4" providerId="AD" clId="Web-{EDB6C29F-300F-C000-2684-B60777F87997}" dt="2021-04-28T16:15:17.464" v="5"/>
          <ac:spMkLst>
            <pc:docMk/>
            <pc:sldMk cId="1521936881" sldId="270"/>
            <ac:spMk id="3" creationId="{15AD4BB8-89EB-4655-B893-A8C84C6E4B2F}"/>
          </ac:spMkLst>
        </pc:spChg>
        <pc:spChg chg="add mod">
          <ac:chgData name="Lundy, Emily R" userId="S::erl49@txstate.edu::0cb38ff3-5b72-446a-91af-e226810effa4" providerId="AD" clId="Web-{EDB6C29F-300F-C000-2684-B60777F87997}" dt="2021-04-28T16:18:43.196" v="37" actId="20577"/>
          <ac:spMkLst>
            <pc:docMk/>
            <pc:sldMk cId="1521936881" sldId="270"/>
            <ac:spMk id="4" creationId="{4390F8F0-18ED-43D8-B7CE-FB8632FB0FEB}"/>
          </ac:spMkLst>
        </pc:spChg>
      </pc:sldChg>
      <pc:sldChg chg="addSp modSp">
        <pc:chgData name="Lundy, Emily R" userId="S::erl49@txstate.edu::0cb38ff3-5b72-446a-91af-e226810effa4" providerId="AD" clId="Web-{EDB6C29F-300F-C000-2684-B60777F87997}" dt="2021-04-28T16:16:37.157" v="21" actId="1076"/>
        <pc:sldMkLst>
          <pc:docMk/>
          <pc:sldMk cId="1976022222" sldId="273"/>
        </pc:sldMkLst>
        <pc:spChg chg="add mod">
          <ac:chgData name="Lundy, Emily R" userId="S::erl49@txstate.edu::0cb38ff3-5b72-446a-91af-e226810effa4" providerId="AD" clId="Web-{EDB6C29F-300F-C000-2684-B60777F87997}" dt="2021-04-28T16:16:37.157" v="21" actId="1076"/>
          <ac:spMkLst>
            <pc:docMk/>
            <pc:sldMk cId="1976022222" sldId="273"/>
            <ac:spMk id="4" creationId="{D4D5C871-E773-4992-A51D-6FC59E5D6754}"/>
          </ac:spMkLst>
        </pc:spChg>
      </pc:sldChg>
      <pc:sldChg chg="addSp modSp">
        <pc:chgData name="Lundy, Emily R" userId="S::erl49@txstate.edu::0cb38ff3-5b72-446a-91af-e226810effa4" providerId="AD" clId="Web-{EDB6C29F-300F-C000-2684-B60777F87997}" dt="2021-04-28T16:19:27.589" v="46" actId="14100"/>
        <pc:sldMkLst>
          <pc:docMk/>
          <pc:sldMk cId="1492101971" sldId="275"/>
        </pc:sldMkLst>
        <pc:spChg chg="add mod">
          <ac:chgData name="Lundy, Emily R" userId="S::erl49@txstate.edu::0cb38ff3-5b72-446a-91af-e226810effa4" providerId="AD" clId="Web-{EDB6C29F-300F-C000-2684-B60777F87997}" dt="2021-04-28T16:19:27.589" v="46" actId="14100"/>
          <ac:spMkLst>
            <pc:docMk/>
            <pc:sldMk cId="1492101971" sldId="275"/>
            <ac:spMk id="2" creationId="{BD28F603-5181-47AF-8B97-7584DDCDF759}"/>
          </ac:spMkLst>
        </pc:spChg>
      </pc:sldChg>
      <pc:sldChg chg="addSp modSp">
        <pc:chgData name="Lundy, Emily R" userId="S::erl49@txstate.edu::0cb38ff3-5b72-446a-91af-e226810effa4" providerId="AD" clId="Web-{EDB6C29F-300F-C000-2684-B60777F87997}" dt="2021-04-28T16:19:51.950" v="47" actId="20577"/>
        <pc:sldMkLst>
          <pc:docMk/>
          <pc:sldMk cId="20042602" sldId="277"/>
        </pc:sldMkLst>
        <pc:spChg chg="add mod">
          <ac:chgData name="Lundy, Emily R" userId="S::erl49@txstate.edu::0cb38ff3-5b72-446a-91af-e226810effa4" providerId="AD" clId="Web-{EDB6C29F-300F-C000-2684-B60777F87997}" dt="2021-04-28T16:19:51.950" v="47" actId="20577"/>
          <ac:spMkLst>
            <pc:docMk/>
            <pc:sldMk cId="20042602" sldId="277"/>
            <ac:spMk id="6" creationId="{EA7ABB5A-3BB5-49AC-8C39-AD0BB50F4416}"/>
          </ac:spMkLst>
        </pc:spChg>
      </pc:sldChg>
      <pc:sldChg chg="addSp modSp">
        <pc:chgData name="Lundy, Emily R" userId="S::erl49@txstate.edu::0cb38ff3-5b72-446a-91af-e226810effa4" providerId="AD" clId="Web-{EDB6C29F-300F-C000-2684-B60777F87997}" dt="2021-04-28T16:18:27.148" v="35" actId="1076"/>
        <pc:sldMkLst>
          <pc:docMk/>
          <pc:sldMk cId="713926462" sldId="278"/>
        </pc:sldMkLst>
        <pc:spChg chg="add mod">
          <ac:chgData name="Lundy, Emily R" userId="S::erl49@txstate.edu::0cb38ff3-5b72-446a-91af-e226810effa4" providerId="AD" clId="Web-{EDB6C29F-300F-C000-2684-B60777F87997}" dt="2021-04-28T16:18:27.148" v="35" actId="1076"/>
          <ac:spMkLst>
            <pc:docMk/>
            <pc:sldMk cId="713926462" sldId="278"/>
            <ac:spMk id="3" creationId="{C5F7E652-D408-4BC7-84E9-3B7F5B21F74D}"/>
          </ac:spMkLst>
        </pc:spChg>
      </pc:sldChg>
      <pc:sldChg chg="addSp modSp">
        <pc:chgData name="Lundy, Emily R" userId="S::erl49@txstate.edu::0cb38ff3-5b72-446a-91af-e226810effa4" providerId="AD" clId="Web-{EDB6C29F-300F-C000-2684-B60777F87997}" dt="2021-04-28T16:19:16.386" v="43" actId="1076"/>
        <pc:sldMkLst>
          <pc:docMk/>
          <pc:sldMk cId="2609582616" sldId="281"/>
        </pc:sldMkLst>
        <pc:spChg chg="add mod">
          <ac:chgData name="Lundy, Emily R" userId="S::erl49@txstate.edu::0cb38ff3-5b72-446a-91af-e226810effa4" providerId="AD" clId="Web-{EDB6C29F-300F-C000-2684-B60777F87997}" dt="2021-04-28T16:19:16.386" v="43" actId="1076"/>
          <ac:spMkLst>
            <pc:docMk/>
            <pc:sldMk cId="2609582616" sldId="281"/>
            <ac:spMk id="7" creationId="{AC54B534-EA65-4A28-8C8B-A0979E80A664}"/>
          </ac:spMkLst>
        </pc:spChg>
      </pc:sldChg>
      <pc:sldChg chg="addSp modSp">
        <pc:chgData name="Lundy, Emily R" userId="S::erl49@txstate.edu::0cb38ff3-5b72-446a-91af-e226810effa4" providerId="AD" clId="Web-{EDB6C29F-300F-C000-2684-B60777F87997}" dt="2021-04-28T16:16:25.391" v="18" actId="1076"/>
        <pc:sldMkLst>
          <pc:docMk/>
          <pc:sldMk cId="2915019467" sldId="282"/>
        </pc:sldMkLst>
        <pc:spChg chg="add mod">
          <ac:chgData name="Lundy, Emily R" userId="S::erl49@txstate.edu::0cb38ff3-5b72-446a-91af-e226810effa4" providerId="AD" clId="Web-{EDB6C29F-300F-C000-2684-B60777F87997}" dt="2021-04-28T16:16:25.391" v="18" actId="1076"/>
          <ac:spMkLst>
            <pc:docMk/>
            <pc:sldMk cId="2915019467" sldId="282"/>
            <ac:spMk id="3" creationId="{1D2A018F-5186-4A7B-B093-A8CFEB083989}"/>
          </ac:spMkLst>
        </pc:spChg>
      </pc:sldChg>
      <pc:sldChg chg="addSp modSp">
        <pc:chgData name="Lundy, Emily R" userId="S::erl49@txstate.edu::0cb38ff3-5b72-446a-91af-e226810effa4" providerId="AD" clId="Web-{EDB6C29F-300F-C000-2684-B60777F87997}" dt="2021-04-28T16:19:02.994" v="41" actId="1076"/>
        <pc:sldMkLst>
          <pc:docMk/>
          <pc:sldMk cId="1587651731" sldId="287"/>
        </pc:sldMkLst>
        <pc:spChg chg="add mod">
          <ac:chgData name="Lundy, Emily R" userId="S::erl49@txstate.edu::0cb38ff3-5b72-446a-91af-e226810effa4" providerId="AD" clId="Web-{EDB6C29F-300F-C000-2684-B60777F87997}" dt="2021-04-28T16:19:02.994" v="41" actId="1076"/>
          <ac:spMkLst>
            <pc:docMk/>
            <pc:sldMk cId="1587651731" sldId="287"/>
            <ac:spMk id="3" creationId="{BC363532-0D9A-4F3D-A6D5-0E3196497DA0}"/>
          </ac:spMkLst>
        </pc:spChg>
      </pc:sldChg>
      <pc:sldChg chg="addSp modSp">
        <pc:chgData name="Lundy, Emily R" userId="S::erl49@txstate.edu::0cb38ff3-5b72-446a-91af-e226810effa4" providerId="AD" clId="Web-{EDB6C29F-300F-C000-2684-B60777F87997}" dt="2021-04-28T16:18:10.507" v="33" actId="1076"/>
        <pc:sldMkLst>
          <pc:docMk/>
          <pc:sldMk cId="1320804741" sldId="288"/>
        </pc:sldMkLst>
        <pc:spChg chg="add mod">
          <ac:chgData name="Lundy, Emily R" userId="S::erl49@txstate.edu::0cb38ff3-5b72-446a-91af-e226810effa4" providerId="AD" clId="Web-{EDB6C29F-300F-C000-2684-B60777F87997}" dt="2021-04-28T16:18:10.507" v="33" actId="1076"/>
          <ac:spMkLst>
            <pc:docMk/>
            <pc:sldMk cId="1320804741" sldId="288"/>
            <ac:spMk id="4" creationId="{6D367445-CD6C-4661-AE36-1DE80C18A66B}"/>
          </ac:spMkLst>
        </pc:spChg>
      </pc:sldChg>
      <pc:sldChg chg="addSp modSp">
        <pc:chgData name="Lundy, Emily R" userId="S::erl49@txstate.edu::0cb38ff3-5b72-446a-91af-e226810effa4" providerId="AD" clId="Web-{EDB6C29F-300F-C000-2684-B60777F87997}" dt="2021-04-28T16:16:05.842" v="15" actId="1076"/>
        <pc:sldMkLst>
          <pc:docMk/>
          <pc:sldMk cId="2844262524" sldId="289"/>
        </pc:sldMkLst>
        <pc:spChg chg="add mod">
          <ac:chgData name="Lundy, Emily R" userId="S::erl49@txstate.edu::0cb38ff3-5b72-446a-91af-e226810effa4" providerId="AD" clId="Web-{EDB6C29F-300F-C000-2684-B60777F87997}" dt="2021-04-28T16:16:05.842" v="15" actId="1076"/>
          <ac:spMkLst>
            <pc:docMk/>
            <pc:sldMk cId="2844262524" sldId="289"/>
            <ac:spMk id="4" creationId="{00B0C966-CCCD-4345-8FBF-E705FDCC3B59}"/>
          </ac:spMkLst>
        </pc:spChg>
      </pc:sldChg>
      <pc:sldChg chg="addSp modSp">
        <pc:chgData name="Lundy, Emily R" userId="S::erl49@txstate.edu::0cb38ff3-5b72-446a-91af-e226810effa4" providerId="AD" clId="Web-{EDB6C29F-300F-C000-2684-B60777F87997}" dt="2021-04-28T16:18:52.040" v="39" actId="1076"/>
        <pc:sldMkLst>
          <pc:docMk/>
          <pc:sldMk cId="2516906828" sldId="290"/>
        </pc:sldMkLst>
        <pc:spChg chg="add mod">
          <ac:chgData name="Lundy, Emily R" userId="S::erl49@txstate.edu::0cb38ff3-5b72-446a-91af-e226810effa4" providerId="AD" clId="Web-{EDB6C29F-300F-C000-2684-B60777F87997}" dt="2021-04-28T16:18:52.040" v="39" actId="1076"/>
          <ac:spMkLst>
            <pc:docMk/>
            <pc:sldMk cId="2516906828" sldId="290"/>
            <ac:spMk id="4" creationId="{B3573D8F-4F9F-472A-867C-299D313AF45B}"/>
          </ac:spMkLst>
        </pc:spChg>
      </pc:sldChg>
      <pc:sldChg chg="addSp modSp">
        <pc:chgData name="Lundy, Emily R" userId="S::erl49@txstate.edu::0cb38ff3-5b72-446a-91af-e226810effa4" providerId="AD" clId="Web-{EDB6C29F-300F-C000-2684-B60777F87997}" dt="2021-04-28T16:19:55.873" v="48" actId="20577"/>
        <pc:sldMkLst>
          <pc:docMk/>
          <pc:sldMk cId="211897784" sldId="291"/>
        </pc:sldMkLst>
        <pc:spChg chg="add mod">
          <ac:chgData name="Lundy, Emily R" userId="S::erl49@txstate.edu::0cb38ff3-5b72-446a-91af-e226810effa4" providerId="AD" clId="Web-{EDB6C29F-300F-C000-2684-B60777F87997}" dt="2021-04-28T16:19:55.873" v="48" actId="20577"/>
          <ac:spMkLst>
            <pc:docMk/>
            <pc:sldMk cId="211897784" sldId="291"/>
            <ac:spMk id="3" creationId="{589C8DED-DC1A-47E9-ACD4-11C404341431}"/>
          </ac:spMkLst>
        </pc:spChg>
      </pc:sldChg>
      <pc:sldChg chg="addSp modSp">
        <pc:chgData name="Lundy, Emily R" userId="S::erl49@txstate.edu::0cb38ff3-5b72-446a-91af-e226810effa4" providerId="AD" clId="Web-{EDB6C29F-300F-C000-2684-B60777F87997}" dt="2021-04-28T16:20:02.779" v="49" actId="20577"/>
        <pc:sldMkLst>
          <pc:docMk/>
          <pc:sldMk cId="805947931" sldId="292"/>
        </pc:sldMkLst>
        <pc:spChg chg="add mod">
          <ac:chgData name="Lundy, Emily R" userId="S::erl49@txstate.edu::0cb38ff3-5b72-446a-91af-e226810effa4" providerId="AD" clId="Web-{EDB6C29F-300F-C000-2684-B60777F87997}" dt="2021-04-28T16:20:02.779" v="49" actId="20577"/>
          <ac:spMkLst>
            <pc:docMk/>
            <pc:sldMk cId="805947931" sldId="292"/>
            <ac:spMk id="4" creationId="{FBC54E46-29B6-4E06-B55B-61604BF1DFAE}"/>
          </ac:spMkLst>
        </pc:spChg>
      </pc:sldChg>
      <pc:sldMasterChg chg="mod modSldLayout">
        <pc:chgData name="Lundy, Emily R" userId="S::erl49@txstate.edu::0cb38ff3-5b72-446a-91af-e226810effa4" providerId="AD" clId="Web-{EDB6C29F-300F-C000-2684-B60777F87997}" dt="2021-04-28T16:14:47.744" v="2"/>
        <pc:sldMasterMkLst>
          <pc:docMk/>
          <pc:sldMasterMk cId="2970610996" sldId="2147483751"/>
        </pc:sldMasterMkLst>
        <pc:sldLayoutChg chg="mod">
          <pc:chgData name="Lundy, Emily R" userId="S::erl49@txstate.edu::0cb38ff3-5b72-446a-91af-e226810effa4" providerId="AD" clId="Web-{EDB6C29F-300F-C000-2684-B60777F87997}" dt="2021-04-28T16:14:47.744" v="2"/>
          <pc:sldLayoutMkLst>
            <pc:docMk/>
            <pc:sldMasterMk cId="2970610996" sldId="2147483751"/>
            <pc:sldLayoutMk cId="743614734" sldId="2147483739"/>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1941570510" sldId="2147483740"/>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156284405" sldId="2147483741"/>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3391643188" sldId="2147483742"/>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764882507" sldId="2147483743"/>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2619183504" sldId="2147483744"/>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1781674617" sldId="2147483745"/>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548714093" sldId="2147483746"/>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127571002" sldId="2147483747"/>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2979766841" sldId="2147483748"/>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2157162789" sldId="2147483749"/>
          </pc:sldLayoutMkLst>
        </pc:sldLayoutChg>
        <pc:sldLayoutChg chg="mod">
          <pc:chgData name="Lundy, Emily R" userId="S::erl49@txstate.edu::0cb38ff3-5b72-446a-91af-e226810effa4" providerId="AD" clId="Web-{EDB6C29F-300F-C000-2684-B60777F87997}" dt="2021-04-28T16:14:47.744" v="2"/>
          <pc:sldLayoutMkLst>
            <pc:docMk/>
            <pc:sldMasterMk cId="2970610996" sldId="2147483751"/>
            <pc:sldLayoutMk cId="3766268744" sldId="2147483750"/>
          </pc:sldLayoutMkLst>
        </pc:sldLayoutChg>
      </pc:sldMasterChg>
      <pc:sldMasterChg chg="mod modSldLayout">
        <pc:chgData name="Lundy, Emily R" userId="S::erl49@txstate.edu::0cb38ff3-5b72-446a-91af-e226810effa4" providerId="AD" clId="Web-{EDB6C29F-300F-C000-2684-B60777F87997}" dt="2021-04-28T16:14:47.744" v="2"/>
        <pc:sldMasterMkLst>
          <pc:docMk/>
          <pc:sldMasterMk cId="273536328" sldId="2147484059"/>
        </pc:sldMasterMkLst>
        <pc:sldLayoutChg chg="mod">
          <pc:chgData name="Lundy, Emily R" userId="S::erl49@txstate.edu::0cb38ff3-5b72-446a-91af-e226810effa4" providerId="AD" clId="Web-{EDB6C29F-300F-C000-2684-B60777F87997}" dt="2021-04-28T16:14:47.744" v="2"/>
          <pc:sldLayoutMkLst>
            <pc:docMk/>
            <pc:sldMasterMk cId="273536328" sldId="2147484059"/>
            <pc:sldLayoutMk cId="3528466396" sldId="2147484060"/>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3631216631" sldId="2147484061"/>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513366662" sldId="2147484062"/>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528956761" sldId="2147484063"/>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2245472446" sldId="2147484064"/>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213473876" sldId="2147484065"/>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1736002464" sldId="2147484066"/>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4213580166" sldId="2147484067"/>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905337905" sldId="2147484068"/>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234150167" sldId="2147484069"/>
          </pc:sldLayoutMkLst>
        </pc:sldLayoutChg>
        <pc:sldLayoutChg chg="mod">
          <pc:chgData name="Lundy, Emily R" userId="S::erl49@txstate.edu::0cb38ff3-5b72-446a-91af-e226810effa4" providerId="AD" clId="Web-{EDB6C29F-300F-C000-2684-B60777F87997}" dt="2021-04-28T16:14:47.744" v="2"/>
          <pc:sldLayoutMkLst>
            <pc:docMk/>
            <pc:sldMasterMk cId="273536328" sldId="2147484059"/>
            <pc:sldLayoutMk cId="1581870559" sldId="21474840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263C3-C221-442E-9C31-D64ACFE126F6}" type="datetimeFigureOut">
              <a:rPr lang="en-US"/>
              <a:t>4/28/2021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998D9-8788-48AF-BA46-453945EBDF99}" type="slidenum">
              <a:rPr lang="en-US"/>
              <a:t>‹#›</a:t>
            </a:fld>
            <a:endParaRPr lang="en-US"/>
          </a:p>
        </p:txBody>
      </p:sp>
    </p:spTree>
    <p:extLst>
      <p:ext uri="{BB962C8B-B14F-4D97-AF65-F5344CB8AC3E}">
        <p14:creationId xmlns:p14="http://schemas.microsoft.com/office/powerpoint/2010/main" val="2174853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Austin area has grown in population by 30% from 2010 to 2019 and as it continues this rapid growth, its ecological footprint is growing right along with it. This has presented its city planners and policymakers with an opportunity to work toward lowering the citys carbon emmissions and its urban heat island scores, while also ensuring environmental equity to all of its residents.</a:t>
            </a:r>
          </a:p>
        </p:txBody>
      </p:sp>
      <p:sp>
        <p:nvSpPr>
          <p:cNvPr id="4" name="Slide Number Placeholder 3"/>
          <p:cNvSpPr>
            <a:spLocks noGrp="1"/>
          </p:cNvSpPr>
          <p:nvPr>
            <p:ph type="sldNum" sz="quarter" idx="5"/>
          </p:nvPr>
        </p:nvSpPr>
        <p:spPr/>
        <p:txBody>
          <a:bodyPr/>
          <a:lstStyle/>
          <a:p>
            <a:fld id="{A43998D9-8788-48AF-BA46-453945EBDF99}" type="slidenum">
              <a:rPr lang="en-US"/>
              <a:t>2</a:t>
            </a:fld>
            <a:endParaRPr lang="en-US"/>
          </a:p>
        </p:txBody>
      </p:sp>
    </p:spTree>
    <p:extLst>
      <p:ext uri="{BB962C8B-B14F-4D97-AF65-F5344CB8AC3E}">
        <p14:creationId xmlns:p14="http://schemas.microsoft.com/office/powerpoint/2010/main" val="409759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Urban forests are very effective mitigators of carbon emissions as well as high urban heat island scores. Trees combat urban heat by offering shade and lowering the air temperatures through evapotranspiration. The EPA estimates that surfaces that are shaded can be 20-45°F cooler than unshaded surfaces, and evapotranspiration can help reduce temperatures by 2-9°F (Environmental Protection Agency</a:t>
            </a:r>
            <a:r>
              <a:rPr lang="en-US" i="1"/>
              <a:t>,</a:t>
            </a:r>
            <a:r>
              <a:rPr lang="en-US"/>
              <a:t> 2019). Additionally, the Arbor Day Foundation estimates that a single mature tree can absorb over 48 pounds of carbon dioxide each year (Arbor Day Foundation, 2021). These facts alone merit research into increasing Austin’s urban forests, but there is yet another aspect that further prioritizes the importance of a healthy number of urban trees, and that is environmental equity.</a:t>
            </a:r>
          </a:p>
        </p:txBody>
      </p:sp>
      <p:sp>
        <p:nvSpPr>
          <p:cNvPr id="4" name="Slide Number Placeholder 3"/>
          <p:cNvSpPr>
            <a:spLocks noGrp="1"/>
          </p:cNvSpPr>
          <p:nvPr>
            <p:ph type="sldNum" sz="quarter" idx="5"/>
          </p:nvPr>
        </p:nvSpPr>
        <p:spPr/>
        <p:txBody>
          <a:bodyPr/>
          <a:lstStyle/>
          <a:p>
            <a:fld id="{A43998D9-8788-48AF-BA46-453945EBDF99}" type="slidenum">
              <a:rPr lang="en-US"/>
              <a:t>3</a:t>
            </a:fld>
            <a:endParaRPr lang="en-US"/>
          </a:p>
        </p:txBody>
      </p:sp>
    </p:spTree>
    <p:extLst>
      <p:ext uri="{BB962C8B-B14F-4D97-AF65-F5344CB8AC3E}">
        <p14:creationId xmlns:p14="http://schemas.microsoft.com/office/powerpoint/2010/main" val="58358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cities grow and expand, investment in green infrastructure like urban forests, parks, and other vegetation is not spread equally throughout the city. Often, neighborhoods that are historically home to people of color and lower income residents are overlooked when it comes to these important upgrades. A recent study of 108 urban areas in the U.S. has shown that racist housing practices from almost a century ago, commonly known as redlining, have contributed to the lack of urban forests in some neighborhoods (Hoffman et al., 2020). As cities invested in parks and greenspaces, many of these redlined neighborhoods were left out, and the results of those decisions are still having impacts on people in those areas today. This study showed that of the 108 cities that were studied, almost every single one of the redlined areas were hotter than areas that were not redlined. Specifically, the results showed that these areas are on average 5 degrees hotter than non-redlined areas, and some were even found to be almost 13 degrees hotter, simply because of the lack of trees in those neighborhoods (Hoffman et al., 2020). Though it may seem like a small difference of temperature, in the hottest months of the year these extra degrees can be detrimental to the health of the people living in these areas, especially for some of the more vulnerable of the population such as children and the elderly.</a:t>
            </a:r>
          </a:p>
        </p:txBody>
      </p:sp>
      <p:sp>
        <p:nvSpPr>
          <p:cNvPr id="4" name="Slide Number Placeholder 3"/>
          <p:cNvSpPr>
            <a:spLocks noGrp="1"/>
          </p:cNvSpPr>
          <p:nvPr>
            <p:ph type="sldNum" sz="quarter" idx="5"/>
          </p:nvPr>
        </p:nvSpPr>
        <p:spPr/>
        <p:txBody>
          <a:bodyPr/>
          <a:lstStyle/>
          <a:p>
            <a:fld id="{A43998D9-8788-48AF-BA46-453945EBDF99}" type="slidenum">
              <a:rPr lang="en-US"/>
              <a:t>4</a:t>
            </a:fld>
            <a:endParaRPr lang="en-US"/>
          </a:p>
        </p:txBody>
      </p:sp>
    </p:spTree>
    <p:extLst>
      <p:ext uri="{BB962C8B-B14F-4D97-AF65-F5344CB8AC3E}">
        <p14:creationId xmlns:p14="http://schemas.microsoft.com/office/powerpoint/2010/main" val="4080505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Austin has recognized these facts and policymakers have taken steps toward combating the effects of climate change and environmental injustice as evidenced by their Urban Forest Plan released in 2013. Tree Planting Location Services has been commissioned to help put this plan into action by using GIS to find all of the available space within Austin's city limits that could be used for planting new trees as of 2021.</a:t>
            </a:r>
          </a:p>
        </p:txBody>
      </p:sp>
      <p:sp>
        <p:nvSpPr>
          <p:cNvPr id="4" name="Slide Number Placeholder 3"/>
          <p:cNvSpPr>
            <a:spLocks noGrp="1"/>
          </p:cNvSpPr>
          <p:nvPr>
            <p:ph type="sldNum" sz="quarter" idx="5"/>
          </p:nvPr>
        </p:nvSpPr>
        <p:spPr/>
        <p:txBody>
          <a:bodyPr/>
          <a:lstStyle/>
          <a:p>
            <a:fld id="{A43998D9-8788-48AF-BA46-453945EBDF99}" type="slidenum">
              <a:rPr lang="en-US"/>
              <a:t>5</a:t>
            </a:fld>
            <a:endParaRPr lang="en-US"/>
          </a:p>
        </p:txBody>
      </p:sp>
    </p:spTree>
    <p:extLst>
      <p:ext uri="{BB962C8B-B14F-4D97-AF65-F5344CB8AC3E}">
        <p14:creationId xmlns:p14="http://schemas.microsoft.com/office/powerpoint/2010/main" val="241602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43998D9-8788-48AF-BA46-453945EBDF99}" type="slidenum">
              <a:rPr lang="en-US"/>
              <a:t>7</a:t>
            </a:fld>
            <a:endParaRPr lang="en-US"/>
          </a:p>
        </p:txBody>
      </p:sp>
    </p:spTree>
    <p:extLst>
      <p:ext uri="{BB962C8B-B14F-4D97-AF65-F5344CB8AC3E}">
        <p14:creationId xmlns:p14="http://schemas.microsoft.com/office/powerpoint/2010/main" val="275666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Majority of possible planting is found in East Austin </a:t>
            </a:r>
          </a:p>
          <a:p>
            <a:pPr marL="285750" indent="-285750">
              <a:lnSpc>
                <a:spcPct val="90000"/>
              </a:lnSpc>
              <a:spcBef>
                <a:spcPts val="1000"/>
              </a:spcBef>
              <a:buFont typeface="Arial"/>
              <a:buChar char="•"/>
            </a:pPr>
            <a:r>
              <a:rPr lang="en-US"/>
              <a:t>The least amount of PPS was central Austin, followed by West Austin</a:t>
            </a:r>
          </a:p>
          <a:p>
            <a:pPr marL="285750" indent="-285750">
              <a:lnSpc>
                <a:spcPct val="90000"/>
              </a:lnSpc>
              <a:spcBef>
                <a:spcPts val="1000"/>
              </a:spcBef>
              <a:buFont typeface="Arial"/>
              <a:buChar char="•"/>
            </a:pPr>
            <a:r>
              <a:rPr lang="en-US"/>
              <a:t>Central Austin is the oldest part of the city, and therefore has the most  impervious cover.</a:t>
            </a:r>
          </a:p>
        </p:txBody>
      </p:sp>
      <p:sp>
        <p:nvSpPr>
          <p:cNvPr id="4" name="Slide Number Placeholder 3"/>
          <p:cNvSpPr>
            <a:spLocks noGrp="1"/>
          </p:cNvSpPr>
          <p:nvPr>
            <p:ph type="sldNum" sz="quarter" idx="5"/>
          </p:nvPr>
        </p:nvSpPr>
        <p:spPr/>
        <p:txBody>
          <a:bodyPr/>
          <a:lstStyle/>
          <a:p>
            <a:fld id="{A43998D9-8788-48AF-BA46-453945EBDF99}" type="slidenum">
              <a:rPr lang="en-US"/>
              <a:t>11</a:t>
            </a:fld>
            <a:endParaRPr lang="en-US"/>
          </a:p>
        </p:txBody>
      </p:sp>
    </p:spTree>
    <p:extLst>
      <p:ext uri="{BB962C8B-B14F-4D97-AF65-F5344CB8AC3E}">
        <p14:creationId xmlns:p14="http://schemas.microsoft.com/office/powerpoint/2010/main" val="284380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Majority of possible planting space found outside of central Austin, mostly in areas of poverty</a:t>
            </a:r>
          </a:p>
          <a:p>
            <a:endParaRPr lang="en-US"/>
          </a:p>
          <a:p>
            <a:r>
              <a:rPr lang="en-US"/>
              <a:t>its essential to relate this analysis to prioritize this area for future tree planting</a:t>
            </a:r>
          </a:p>
        </p:txBody>
      </p:sp>
      <p:sp>
        <p:nvSpPr>
          <p:cNvPr id="4" name="Slide Number Placeholder 3"/>
          <p:cNvSpPr>
            <a:spLocks noGrp="1"/>
          </p:cNvSpPr>
          <p:nvPr>
            <p:ph type="sldNum" sz="quarter" idx="5"/>
          </p:nvPr>
        </p:nvSpPr>
        <p:spPr/>
        <p:txBody>
          <a:bodyPr/>
          <a:lstStyle/>
          <a:p>
            <a:fld id="{A43998D9-8788-48AF-BA46-453945EBDF99}" type="slidenum">
              <a:rPr lang="en-US"/>
              <a:t>12</a:t>
            </a:fld>
            <a:endParaRPr lang="en-US"/>
          </a:p>
        </p:txBody>
      </p:sp>
    </p:spTree>
    <p:extLst>
      <p:ext uri="{BB962C8B-B14F-4D97-AF65-F5344CB8AC3E}">
        <p14:creationId xmlns:p14="http://schemas.microsoft.com/office/powerpoint/2010/main" val="133368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the vast majority of Austin residents who identify as people of color (POC) live in the eastern portion of the city. As we mentioned before, many cities have failed to invest in areas that have historically housed people of color and Austin is no exception. When comparing Figures 2 and 3 together, it is obvious that the majority of plantable space lines up very closely with the majority of where POC residents live. This finding highlights how much work Austin’s residents and policymakers have to do to ensure environmental equity for all of its residents. Without an adequate amount of urban forests, these neighborhoods are at risk of much higher temperatures during peak summer months than other areas of Austin are. This is especially important because temperatures in Texas are already very high in the summer and as climate change progresses, these temperatures will continue to climb into more and more dangerous territories.</a:t>
            </a:r>
            <a:endParaRPr lang="en-US">
              <a:cs typeface="Calibri"/>
            </a:endParaRPr>
          </a:p>
        </p:txBody>
      </p:sp>
      <p:sp>
        <p:nvSpPr>
          <p:cNvPr id="4" name="Slide Number Placeholder 3"/>
          <p:cNvSpPr>
            <a:spLocks noGrp="1"/>
          </p:cNvSpPr>
          <p:nvPr>
            <p:ph type="sldNum" sz="quarter" idx="5"/>
          </p:nvPr>
        </p:nvSpPr>
        <p:spPr/>
        <p:txBody>
          <a:bodyPr/>
          <a:lstStyle/>
          <a:p>
            <a:fld id="{A43998D9-8788-48AF-BA46-453945EBDF99}" type="slidenum">
              <a:rPr lang="en-US"/>
              <a:t>13</a:t>
            </a:fld>
            <a:endParaRPr lang="en-US"/>
          </a:p>
        </p:txBody>
      </p:sp>
    </p:spTree>
    <p:extLst>
      <p:ext uri="{BB962C8B-B14F-4D97-AF65-F5344CB8AC3E}">
        <p14:creationId xmlns:p14="http://schemas.microsoft.com/office/powerpoint/2010/main" val="310953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high urban heat island scores found in East Austin are probably due to the lack of urban forests in those areas, but there are other areas with very high urban heat island scores that are not in areas with low amounts of trees, like in North Austin. These high UHI scores could possibly be attributed to higher amounts of impervious cover in those areas such as roads, parking lots, buildings, and other types of impervious surfaces. The areas that have the highest UHI scores that also overlap with the areas that have a lot of potential planting space should be made top priority for planting new trees</a:t>
            </a:r>
          </a:p>
        </p:txBody>
      </p:sp>
      <p:sp>
        <p:nvSpPr>
          <p:cNvPr id="4" name="Slide Number Placeholder 3"/>
          <p:cNvSpPr>
            <a:spLocks noGrp="1"/>
          </p:cNvSpPr>
          <p:nvPr>
            <p:ph type="sldNum" sz="quarter" idx="5"/>
          </p:nvPr>
        </p:nvSpPr>
        <p:spPr/>
        <p:txBody>
          <a:bodyPr/>
          <a:lstStyle/>
          <a:p>
            <a:fld id="{A43998D9-8788-48AF-BA46-453945EBDF99}" type="slidenum">
              <a:rPr lang="en-US"/>
              <a:t>14</a:t>
            </a:fld>
            <a:endParaRPr lang="en-US"/>
          </a:p>
        </p:txBody>
      </p:sp>
    </p:spTree>
    <p:extLst>
      <p:ext uri="{BB962C8B-B14F-4D97-AF65-F5344CB8AC3E}">
        <p14:creationId xmlns:p14="http://schemas.microsoft.com/office/powerpoint/2010/main" val="206082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846639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15016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8187055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487140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757100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7976684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5716278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6626874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1918350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436147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4157051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3121663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628440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9164318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6488250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4/28/2021</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816746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336666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895676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454724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347387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600246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35801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0533790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3536328"/>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4/28/2021</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9706109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39" r:id="rId7"/>
    <p:sldLayoutId id="2147483740" r:id="rId8"/>
    <p:sldLayoutId id="2147483741" r:id="rId9"/>
    <p:sldLayoutId id="2147483742" r:id="rId10"/>
    <p:sldLayoutId id="2147483743" r:id="rId11"/>
    <p:sldLayoutId id="2147483745" r:id="rId12"/>
  </p:sldLayoutIdLst>
  <p:hf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ADFE3-B418-4D26-A347-C7CD468DE3EF}"/>
              </a:ext>
            </a:extLst>
          </p:cNvPr>
          <p:cNvSpPr>
            <a:spLocks noGrp="1"/>
          </p:cNvSpPr>
          <p:nvPr>
            <p:ph type="ctrTitle"/>
          </p:nvPr>
        </p:nvSpPr>
        <p:spPr>
          <a:xfrm>
            <a:off x="7634586" y="3552894"/>
            <a:ext cx="4324090" cy="1089620"/>
          </a:xfrm>
          <a:noFill/>
        </p:spPr>
        <p:txBody>
          <a:bodyPr>
            <a:noAutofit/>
          </a:bodyPr>
          <a:lstStyle/>
          <a:p>
            <a:r>
              <a:rPr lang="en-US" sz="4000">
                <a:solidFill>
                  <a:schemeClr val="bg1"/>
                </a:solidFill>
                <a:latin typeface="Calisto MT"/>
                <a:cs typeface="Calibri Light"/>
              </a:rPr>
              <a:t>Tree Planting Location Services</a:t>
            </a:r>
          </a:p>
        </p:txBody>
      </p:sp>
      <p:sp>
        <p:nvSpPr>
          <p:cNvPr id="3" name="Subtitle 2">
            <a:extLst>
              <a:ext uri="{FF2B5EF4-FFF2-40B4-BE49-F238E27FC236}">
                <a16:creationId xmlns:a16="http://schemas.microsoft.com/office/drawing/2014/main" id="{5B43030B-C3FC-4C89-A431-6A64B3E5036D}"/>
              </a:ext>
            </a:extLst>
          </p:cNvPr>
          <p:cNvSpPr>
            <a:spLocks noGrp="1"/>
          </p:cNvSpPr>
          <p:nvPr>
            <p:ph type="subTitle" idx="1"/>
          </p:nvPr>
        </p:nvSpPr>
        <p:spPr>
          <a:xfrm>
            <a:off x="8020578" y="4809025"/>
            <a:ext cx="3747600" cy="1214601"/>
          </a:xfrm>
          <a:noFill/>
        </p:spPr>
        <p:txBody>
          <a:bodyPr vert="horz" lIns="91440" tIns="45720" rIns="91440" bIns="45720" rtlCol="0" anchor="t">
            <a:normAutofit/>
          </a:bodyPr>
          <a:lstStyle/>
          <a:p>
            <a:r>
              <a:rPr lang="en-US" sz="1800">
                <a:solidFill>
                  <a:schemeClr val="bg1"/>
                </a:solidFill>
                <a:latin typeface="Arial"/>
                <a:cs typeface="Arial"/>
              </a:rPr>
              <a:t>Location analysis of potential planting space for urban forests in Austin, TX </a:t>
            </a:r>
          </a:p>
        </p:txBody>
      </p:sp>
      <p:pic>
        <p:nvPicPr>
          <p:cNvPr id="9" name="Picture 9" descr="A picture containing water, sky, outdoor, river&#10;&#10;Description automatically generated">
            <a:extLst>
              <a:ext uri="{FF2B5EF4-FFF2-40B4-BE49-F238E27FC236}">
                <a16:creationId xmlns:a16="http://schemas.microsoft.com/office/drawing/2014/main" id="{F768092F-21E8-4C04-A14A-EF1CB4BEEAFA}"/>
              </a:ext>
            </a:extLst>
          </p:cNvPr>
          <p:cNvPicPr>
            <a:picLocks noChangeAspect="1"/>
          </p:cNvPicPr>
          <p:nvPr/>
        </p:nvPicPr>
        <p:blipFill rotWithShape="1">
          <a:blip r:embed="rId2"/>
          <a:srcRect t="20813" r="-1" b="-1"/>
          <a:stretch/>
        </p:blipFill>
        <p:spPr>
          <a:xfrm>
            <a:off x="20" y="10"/>
            <a:ext cx="7534636" cy="6857990"/>
          </a:xfrm>
          <a:prstGeom prst="rect">
            <a:avLst/>
          </a:prstGeom>
        </p:spPr>
      </p:pic>
      <p:pic>
        <p:nvPicPr>
          <p:cNvPr id="10" name="Picture 10" descr="Icon&#10;&#10;Description automatically generated">
            <a:extLst>
              <a:ext uri="{FF2B5EF4-FFF2-40B4-BE49-F238E27FC236}">
                <a16:creationId xmlns:a16="http://schemas.microsoft.com/office/drawing/2014/main" id="{589D7824-9BD1-454B-844D-09F0A9B6E63B}"/>
              </a:ext>
            </a:extLst>
          </p:cNvPr>
          <p:cNvPicPr>
            <a:picLocks noChangeAspect="1"/>
          </p:cNvPicPr>
          <p:nvPr/>
        </p:nvPicPr>
        <p:blipFill>
          <a:blip r:embed="rId3"/>
          <a:stretch>
            <a:fillRect/>
          </a:stretch>
        </p:blipFill>
        <p:spPr>
          <a:xfrm>
            <a:off x="8232476" y="270179"/>
            <a:ext cx="3260784" cy="3327153"/>
          </a:xfrm>
          <a:prstGeom prst="rect">
            <a:avLst/>
          </a:prstGeom>
        </p:spPr>
      </p:pic>
      <p:cxnSp>
        <p:nvCxnSpPr>
          <p:cNvPr id="12" name="Straight Arrow Connector 11">
            <a:extLst>
              <a:ext uri="{FF2B5EF4-FFF2-40B4-BE49-F238E27FC236}">
                <a16:creationId xmlns:a16="http://schemas.microsoft.com/office/drawing/2014/main" id="{CEB48EAE-8450-4EC2-A6A1-24767EEAB2D4}"/>
              </a:ext>
            </a:extLst>
          </p:cNvPr>
          <p:cNvCxnSpPr/>
          <p:nvPr/>
        </p:nvCxnSpPr>
        <p:spPr>
          <a:xfrm flipV="1">
            <a:off x="8088842" y="4755091"/>
            <a:ext cx="3608915" cy="0"/>
          </a:xfrm>
          <a:prstGeom prst="straightConnector1">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3B0FBB-C3E9-477D-B7F9-C3F27BBFDD29}"/>
              </a:ext>
            </a:extLst>
          </p:cNvPr>
          <p:cNvSpPr txBox="1"/>
          <p:nvPr/>
        </p:nvSpPr>
        <p:spPr>
          <a:xfrm>
            <a:off x="73027" y="5713942"/>
            <a:ext cx="266911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Arial"/>
                <a:cs typeface="Calibri"/>
              </a:rPr>
              <a:t>Eric Fotey, </a:t>
            </a:r>
            <a:endParaRPr lang="en-US" sz="1600">
              <a:solidFill>
                <a:srgbClr val="000000"/>
              </a:solidFill>
              <a:latin typeface="Arial"/>
              <a:cs typeface="Calibri"/>
            </a:endParaRPr>
          </a:p>
          <a:p>
            <a:r>
              <a:rPr lang="en-US" sz="1600">
                <a:solidFill>
                  <a:srgbClr val="FFFFFF"/>
                </a:solidFill>
                <a:latin typeface="Arial"/>
                <a:cs typeface="Calibri"/>
              </a:rPr>
              <a:t>Emily Lundy, </a:t>
            </a:r>
            <a:endParaRPr lang="en-US" sz="1600">
              <a:solidFill>
                <a:srgbClr val="000000"/>
              </a:solidFill>
              <a:latin typeface="Arial"/>
              <a:cs typeface="Calibri"/>
            </a:endParaRPr>
          </a:p>
          <a:p>
            <a:r>
              <a:rPr lang="en-US" sz="1600">
                <a:solidFill>
                  <a:srgbClr val="FFFFFF"/>
                </a:solidFill>
                <a:latin typeface="Arial"/>
                <a:cs typeface="Arial"/>
              </a:rPr>
              <a:t>Samantha Bechthold,</a:t>
            </a:r>
            <a:endParaRPr lang="en-US" sz="1600">
              <a:ea typeface="+mn-lt"/>
              <a:cs typeface="+mn-lt"/>
            </a:endParaRPr>
          </a:p>
          <a:p>
            <a:r>
              <a:rPr lang="en-US" sz="1600">
                <a:solidFill>
                  <a:srgbClr val="FFFFFF"/>
                </a:solidFill>
                <a:latin typeface="Arial"/>
                <a:cs typeface="Calibri"/>
              </a:rPr>
              <a:t>William Kesler</a:t>
            </a:r>
            <a:endParaRPr lang="en-US" sz="1600">
              <a:latin typeface="Arial"/>
              <a:cs typeface="Calibri"/>
            </a:endParaRPr>
          </a:p>
        </p:txBody>
      </p:sp>
    </p:spTree>
    <p:extLst>
      <p:ext uri="{BB962C8B-B14F-4D97-AF65-F5344CB8AC3E}">
        <p14:creationId xmlns:p14="http://schemas.microsoft.com/office/powerpoint/2010/main" val="316161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38200" y="704088"/>
            <a:ext cx="3529953" cy="2980944"/>
          </a:xfrm>
        </p:spPr>
        <p:txBody>
          <a:bodyPr>
            <a:normAutofit/>
          </a:bodyPr>
          <a:lstStyle/>
          <a:p>
            <a:r>
              <a:rPr lang="en-US">
                <a:solidFill>
                  <a:schemeClr val="bg1"/>
                </a:solidFill>
                <a:cs typeface="Calibri Light"/>
              </a:rPr>
              <a:t>Methodology</a:t>
            </a:r>
          </a:p>
        </p:txBody>
      </p:sp>
      <p:sp>
        <p:nvSpPr>
          <p:cNvPr id="3" name="Content Placeholder 2">
            <a:extLst>
              <a:ext uri="{FF2B5EF4-FFF2-40B4-BE49-F238E27FC236}">
                <a16:creationId xmlns:a16="http://schemas.microsoft.com/office/drawing/2014/main" id="{68ADD29F-C77C-49B5-9A5A-916F7C1553C9}"/>
              </a:ext>
            </a:extLst>
          </p:cNvPr>
          <p:cNvSpPr>
            <a:spLocks noGrp="1"/>
          </p:cNvSpPr>
          <p:nvPr>
            <p:ph idx="1"/>
          </p:nvPr>
        </p:nvSpPr>
        <p:spPr>
          <a:xfrm>
            <a:off x="6212410" y="704088"/>
            <a:ext cx="5135293" cy="5700539"/>
          </a:xfrm>
        </p:spPr>
        <p:txBody>
          <a:bodyPr vert="horz" lIns="91440" tIns="45720" rIns="91440" bIns="45720" rtlCol="0" anchor="ctr">
            <a:normAutofit/>
          </a:bodyPr>
          <a:lstStyle/>
          <a:p>
            <a:pPr marL="342900" indent="-342900"/>
            <a:endParaRPr lang="en-US" sz="2400">
              <a:cs typeface="Calibri"/>
            </a:endParaRPr>
          </a:p>
          <a:p>
            <a:pPr marL="342900" indent="-342900"/>
            <a:r>
              <a:rPr lang="en-US" sz="2400">
                <a:cs typeface="Calibri"/>
              </a:rPr>
              <a:t>Raster Calculator</a:t>
            </a:r>
          </a:p>
          <a:p>
            <a:pPr marL="800100" lvl="1"/>
            <a:r>
              <a:rPr lang="en-US" sz="2000">
                <a:cs typeface="Calibri"/>
              </a:rPr>
              <a:t>Con(</a:t>
            </a:r>
            <a:r>
              <a:rPr lang="en-US" sz="2000" err="1">
                <a:cs typeface="Calibri"/>
              </a:rPr>
              <a:t>IsNull</a:t>
            </a:r>
            <a:r>
              <a:rPr lang="en-US" sz="2000">
                <a:cs typeface="Calibri"/>
              </a:rPr>
              <a:t>("</a:t>
            </a:r>
            <a:r>
              <a:rPr lang="en-US" sz="2000" err="1">
                <a:cs typeface="Calibri"/>
              </a:rPr>
              <a:t>LessThan</a:t>
            </a:r>
            <a:r>
              <a:rPr lang="en-US" sz="2000">
                <a:cs typeface="Calibri"/>
              </a:rPr>
              <a:t>"),0, "</a:t>
            </a:r>
            <a:r>
              <a:rPr lang="en-US" sz="2000" err="1">
                <a:cs typeface="Calibri"/>
              </a:rPr>
              <a:t>LessThan</a:t>
            </a:r>
            <a:r>
              <a:rPr lang="en-US" sz="2000">
                <a:cs typeface="Calibri"/>
              </a:rPr>
              <a:t>")  </a:t>
            </a:r>
          </a:p>
          <a:p>
            <a:pPr marL="342900" indent="-342900"/>
            <a:r>
              <a:rPr lang="en-US" sz="2400">
                <a:cs typeface="Calibri"/>
              </a:rPr>
              <a:t>Set Null</a:t>
            </a:r>
          </a:p>
          <a:p>
            <a:pPr marL="342900" indent="-342900"/>
            <a:r>
              <a:rPr lang="en-US" sz="2400">
                <a:cs typeface="Calibri"/>
              </a:rPr>
              <a:t>Reclassify</a:t>
            </a:r>
          </a:p>
          <a:p>
            <a:pPr marL="800100" lvl="1"/>
            <a:r>
              <a:rPr lang="en-US" sz="2000">
                <a:ea typeface="+mn-lt"/>
                <a:cs typeface="+mn-lt"/>
              </a:rPr>
              <a:t>1, NODATA =1</a:t>
            </a:r>
          </a:p>
          <a:p>
            <a:pPr marL="800100" lvl="1"/>
            <a:r>
              <a:rPr lang="en-US" sz="2000" err="1">
                <a:ea typeface="+mn-lt"/>
                <a:cs typeface="+mn-lt"/>
              </a:rPr>
              <a:t>Surface_Water</a:t>
            </a:r>
            <a:r>
              <a:rPr lang="en-US" sz="2000">
                <a:ea typeface="+mn-lt"/>
                <a:cs typeface="+mn-lt"/>
              </a:rPr>
              <a:t> = 0</a:t>
            </a:r>
            <a:endParaRPr lang="en-US"/>
          </a:p>
          <a:p>
            <a:pPr marL="342900" indent="-342900"/>
            <a:r>
              <a:rPr lang="en-US" sz="2400">
                <a:cs typeface="Calibri"/>
              </a:rPr>
              <a:t>Raster Calculator</a:t>
            </a:r>
          </a:p>
          <a:p>
            <a:pPr marL="800100" lvl="1" indent="-342900"/>
            <a:r>
              <a:rPr lang="en-US" sz="2000" err="1">
                <a:ea typeface="+mn-lt"/>
                <a:cs typeface="+mn-lt"/>
              </a:rPr>
              <a:t>Surface_Water</a:t>
            </a:r>
            <a:r>
              <a:rPr lang="en-US" sz="2000">
                <a:ea typeface="+mn-lt"/>
                <a:cs typeface="+mn-lt"/>
              </a:rPr>
              <a:t> x </a:t>
            </a:r>
            <a:r>
              <a:rPr lang="en-US" sz="2000" err="1">
                <a:ea typeface="+mn-lt"/>
                <a:cs typeface="+mn-lt"/>
              </a:rPr>
              <a:t>Plantable</a:t>
            </a:r>
            <a:endParaRPr lang="en-US" sz="2000" err="1">
              <a:cs typeface="Calibri"/>
            </a:endParaRPr>
          </a:p>
          <a:p>
            <a:pPr marL="342900" indent="-342900"/>
            <a:r>
              <a:rPr lang="en-US" sz="2400">
                <a:cs typeface="Calibri"/>
              </a:rPr>
              <a:t>Raster to Vector</a:t>
            </a:r>
          </a:p>
        </p:txBody>
      </p:sp>
      <p:sp>
        <p:nvSpPr>
          <p:cNvPr id="4" name="Slide Number Placeholder 3">
            <a:extLst>
              <a:ext uri="{FF2B5EF4-FFF2-40B4-BE49-F238E27FC236}">
                <a16:creationId xmlns:a16="http://schemas.microsoft.com/office/drawing/2014/main" id="{D4D5C871-E773-4992-A51D-6FC59E5D6754}"/>
              </a:ext>
            </a:extLst>
          </p:cNvPr>
          <p:cNvSpPr>
            <a:spLocks noGrp="1"/>
          </p:cNvSpPr>
          <p:nvPr>
            <p:ph type="sldNum" sz="quarter" idx="12"/>
          </p:nvPr>
        </p:nvSpPr>
        <p:spPr>
          <a:xfrm>
            <a:off x="94915" y="6316244"/>
            <a:ext cx="443832" cy="405230"/>
          </a:xfrm>
        </p:spPr>
        <p:txBody>
          <a:bodyPr/>
          <a:lstStyle/>
          <a:p>
            <a:fld id="{48F63A3B-78C7-47BE-AE5E-E10140E04643}" type="slidenum">
              <a:rPr lang="en-US" dirty="0"/>
              <a:t>10</a:t>
            </a:fld>
            <a:endParaRPr lang="en-US"/>
          </a:p>
        </p:txBody>
      </p:sp>
    </p:spTree>
    <p:extLst>
      <p:ext uri="{BB962C8B-B14F-4D97-AF65-F5344CB8AC3E}">
        <p14:creationId xmlns:p14="http://schemas.microsoft.com/office/powerpoint/2010/main" val="153240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04672" y="640080"/>
            <a:ext cx="3282696" cy="5257800"/>
          </a:xfrm>
        </p:spPr>
        <p:txBody>
          <a:bodyPr>
            <a:normAutofit/>
          </a:bodyPr>
          <a:lstStyle/>
          <a:p>
            <a:r>
              <a:rPr lang="en-US">
                <a:solidFill>
                  <a:schemeClr val="bg1"/>
                </a:solidFill>
                <a:cs typeface="Calibri Light"/>
              </a:rPr>
              <a:t>Results</a:t>
            </a:r>
          </a:p>
        </p:txBody>
      </p:sp>
      <p:sp>
        <p:nvSpPr>
          <p:cNvPr id="3" name="Slide Number Placeholder 2">
            <a:extLst>
              <a:ext uri="{FF2B5EF4-FFF2-40B4-BE49-F238E27FC236}">
                <a16:creationId xmlns:a16="http://schemas.microsoft.com/office/drawing/2014/main" id="{C5F7E652-D408-4BC7-84E9-3B7F5B21F74D}"/>
              </a:ext>
            </a:extLst>
          </p:cNvPr>
          <p:cNvSpPr>
            <a:spLocks noGrp="1"/>
          </p:cNvSpPr>
          <p:nvPr>
            <p:ph type="sldNum" sz="quarter" idx="12"/>
          </p:nvPr>
        </p:nvSpPr>
        <p:spPr>
          <a:xfrm>
            <a:off x="94915" y="6449929"/>
            <a:ext cx="430464" cy="405230"/>
          </a:xfrm>
        </p:spPr>
        <p:txBody>
          <a:bodyPr/>
          <a:lstStyle/>
          <a:p>
            <a:fld id="{48F63A3B-78C7-47BE-AE5E-E10140E04643}" type="slidenum">
              <a:rPr lang="en-US" dirty="0"/>
              <a:t>11</a:t>
            </a:fld>
            <a:endParaRPr lang="en-US"/>
          </a:p>
        </p:txBody>
      </p:sp>
      <p:pic>
        <p:nvPicPr>
          <p:cNvPr id="5" name="Picture 5" descr=".jpg">
            <a:extLst>
              <a:ext uri="{FF2B5EF4-FFF2-40B4-BE49-F238E27FC236}">
                <a16:creationId xmlns:a16="http://schemas.microsoft.com/office/drawing/2014/main" id="{A45F130D-0639-4C08-95A8-41A49365A1DF}"/>
              </a:ext>
            </a:extLst>
          </p:cNvPr>
          <p:cNvPicPr>
            <a:picLocks noChangeAspect="1"/>
          </p:cNvPicPr>
          <p:nvPr/>
        </p:nvPicPr>
        <p:blipFill>
          <a:blip r:embed="rId3"/>
          <a:stretch>
            <a:fillRect/>
          </a:stretch>
        </p:blipFill>
        <p:spPr>
          <a:xfrm>
            <a:off x="3953108" y="334030"/>
            <a:ext cx="7556807" cy="5799647"/>
          </a:xfrm>
          <a:prstGeom prst="rect">
            <a:avLst/>
          </a:prstGeom>
        </p:spPr>
      </p:pic>
    </p:spTree>
    <p:extLst>
      <p:ext uri="{BB962C8B-B14F-4D97-AF65-F5344CB8AC3E}">
        <p14:creationId xmlns:p14="http://schemas.microsoft.com/office/powerpoint/2010/main" val="71392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Results</a:t>
            </a:r>
          </a:p>
        </p:txBody>
      </p:sp>
      <p:cxnSp>
        <p:nvCxnSpPr>
          <p:cNvPr id="18"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4" descr="Map&#10;&#10;Description automatically generated">
            <a:extLst>
              <a:ext uri="{FF2B5EF4-FFF2-40B4-BE49-F238E27FC236}">
                <a16:creationId xmlns:a16="http://schemas.microsoft.com/office/drawing/2014/main" id="{FEC51795-6232-47FF-BDA2-2489ADCA551E}"/>
              </a:ext>
            </a:extLst>
          </p:cNvPr>
          <p:cNvPicPr>
            <a:picLocks noGrp="1" noChangeAspect="1"/>
          </p:cNvPicPr>
          <p:nvPr>
            <p:ph idx="1"/>
          </p:nvPr>
        </p:nvPicPr>
        <p:blipFill rotWithShape="1">
          <a:blip r:embed="rId3"/>
          <a:srcRect l="1172" r="586" b="518"/>
          <a:stretch/>
        </p:blipFill>
        <p:spPr>
          <a:xfrm>
            <a:off x="361435" y="2355381"/>
            <a:ext cx="5586680" cy="4378636"/>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4" descr="Map&#10;&#10;Description automatically generated">
            <a:extLst>
              <a:ext uri="{FF2B5EF4-FFF2-40B4-BE49-F238E27FC236}">
                <a16:creationId xmlns:a16="http://schemas.microsoft.com/office/drawing/2014/main" id="{A0D80452-955F-466E-9022-1C25084752E2}"/>
              </a:ext>
            </a:extLst>
          </p:cNvPr>
          <p:cNvPicPr>
            <a:picLocks noChangeAspect="1"/>
          </p:cNvPicPr>
          <p:nvPr/>
        </p:nvPicPr>
        <p:blipFill>
          <a:blip r:embed="rId4"/>
          <a:stretch>
            <a:fillRect/>
          </a:stretch>
        </p:blipFill>
        <p:spPr>
          <a:xfrm>
            <a:off x="6335533" y="2426819"/>
            <a:ext cx="5544027" cy="4307199"/>
          </a:xfrm>
          <a:prstGeom prst="rect">
            <a:avLst/>
          </a:prstGeom>
        </p:spPr>
      </p:pic>
      <p:sp>
        <p:nvSpPr>
          <p:cNvPr id="5" name="Rectangle 4">
            <a:extLst>
              <a:ext uri="{FF2B5EF4-FFF2-40B4-BE49-F238E27FC236}">
                <a16:creationId xmlns:a16="http://schemas.microsoft.com/office/drawing/2014/main" id="{F04C4655-112A-456A-A79D-D2BFFF6BFFC5}"/>
              </a:ext>
            </a:extLst>
          </p:cNvPr>
          <p:cNvSpPr/>
          <p:nvPr/>
        </p:nvSpPr>
        <p:spPr>
          <a:xfrm>
            <a:off x="6293644" y="2352675"/>
            <a:ext cx="5595936" cy="43814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A7ABB5A-3BB5-49AC-8C39-AD0BB50F4416}"/>
              </a:ext>
            </a:extLst>
          </p:cNvPr>
          <p:cNvSpPr>
            <a:spLocks noGrp="1"/>
          </p:cNvSpPr>
          <p:nvPr>
            <p:ph type="sldNum" sz="quarter" idx="12"/>
          </p:nvPr>
        </p:nvSpPr>
        <p:spPr>
          <a:xfrm>
            <a:off x="1336" y="6423192"/>
            <a:ext cx="430464" cy="365125"/>
          </a:xfrm>
        </p:spPr>
        <p:txBody>
          <a:bodyPr/>
          <a:lstStyle/>
          <a:p>
            <a:fld id="{48F63A3B-78C7-47BE-AE5E-E10140E04643}" type="slidenum">
              <a:rPr lang="en-US" dirty="0">
                <a:solidFill>
                  <a:schemeClr val="tx1"/>
                </a:solidFill>
              </a:rPr>
              <a:t>12</a:t>
            </a:fld>
            <a:endParaRPr lang="en-US">
              <a:solidFill>
                <a:schemeClr val="tx1"/>
              </a:solidFill>
              <a:cs typeface="Calibri"/>
            </a:endParaRPr>
          </a:p>
        </p:txBody>
      </p:sp>
    </p:spTree>
    <p:extLst>
      <p:ext uri="{BB962C8B-B14F-4D97-AF65-F5344CB8AC3E}">
        <p14:creationId xmlns:p14="http://schemas.microsoft.com/office/powerpoint/2010/main" val="2004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Results</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2" descr="Map&#10;&#10;Description automatically generated">
            <a:extLst>
              <a:ext uri="{FF2B5EF4-FFF2-40B4-BE49-F238E27FC236}">
                <a16:creationId xmlns:a16="http://schemas.microsoft.com/office/drawing/2014/main" id="{6E9C677A-DB28-4B31-B2AF-94BEDB85AD76}"/>
              </a:ext>
            </a:extLst>
          </p:cNvPr>
          <p:cNvPicPr>
            <a:picLocks noChangeAspect="1"/>
          </p:cNvPicPr>
          <p:nvPr/>
        </p:nvPicPr>
        <p:blipFill>
          <a:blip r:embed="rId3"/>
          <a:stretch>
            <a:fillRect/>
          </a:stretch>
        </p:blipFill>
        <p:spPr>
          <a:xfrm>
            <a:off x="6246346" y="2380926"/>
            <a:ext cx="5615464" cy="4303302"/>
          </a:xfrm>
          <a:prstGeom prst="rect">
            <a:avLst/>
          </a:prstGeom>
        </p:spPr>
      </p:pic>
      <p:sp>
        <p:nvSpPr>
          <p:cNvPr id="13" name="Rectangle 12">
            <a:extLst>
              <a:ext uri="{FF2B5EF4-FFF2-40B4-BE49-F238E27FC236}">
                <a16:creationId xmlns:a16="http://schemas.microsoft.com/office/drawing/2014/main" id="{DC8E8B70-3C17-406D-A4BB-7191E21A0044}"/>
              </a:ext>
            </a:extLst>
          </p:cNvPr>
          <p:cNvSpPr/>
          <p:nvPr/>
        </p:nvSpPr>
        <p:spPr>
          <a:xfrm>
            <a:off x="6293643" y="2295091"/>
            <a:ext cx="5520601" cy="438929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89C8DED-DC1A-47E9-ACD4-11C404341431}"/>
              </a:ext>
            </a:extLst>
          </p:cNvPr>
          <p:cNvSpPr>
            <a:spLocks noGrp="1"/>
          </p:cNvSpPr>
          <p:nvPr>
            <p:ph type="sldNum" sz="quarter" idx="12"/>
          </p:nvPr>
        </p:nvSpPr>
        <p:spPr>
          <a:xfrm>
            <a:off x="-38769" y="6476666"/>
            <a:ext cx="390358" cy="378493"/>
          </a:xfrm>
        </p:spPr>
        <p:txBody>
          <a:bodyPr/>
          <a:lstStyle/>
          <a:p>
            <a:fld id="{48F63A3B-78C7-47BE-AE5E-E10140E04643}" type="slidenum">
              <a:rPr lang="en-US" dirty="0">
                <a:solidFill>
                  <a:schemeClr val="tx1"/>
                </a:solidFill>
              </a:rPr>
              <a:t>13</a:t>
            </a:fld>
            <a:endParaRPr lang="en-US">
              <a:solidFill>
                <a:schemeClr val="tx1"/>
              </a:solidFill>
              <a:cs typeface="Calibri"/>
            </a:endParaRPr>
          </a:p>
        </p:txBody>
      </p:sp>
      <p:pic>
        <p:nvPicPr>
          <p:cNvPr id="4" name="Picture 4" descr="Map&#10;&#10;Description automatically generated">
            <a:extLst>
              <a:ext uri="{FF2B5EF4-FFF2-40B4-BE49-F238E27FC236}">
                <a16:creationId xmlns:a16="http://schemas.microsoft.com/office/drawing/2014/main" id="{7CABA173-25B6-4BCF-98AA-140227AAA759}"/>
              </a:ext>
            </a:extLst>
          </p:cNvPr>
          <p:cNvPicPr>
            <a:picLocks noChangeAspect="1"/>
          </p:cNvPicPr>
          <p:nvPr/>
        </p:nvPicPr>
        <p:blipFill>
          <a:blip r:embed="rId4"/>
          <a:stretch>
            <a:fillRect/>
          </a:stretch>
        </p:blipFill>
        <p:spPr>
          <a:xfrm>
            <a:off x="346364" y="2288917"/>
            <a:ext cx="5694217" cy="4378035"/>
          </a:xfrm>
          <a:prstGeom prst="rect">
            <a:avLst/>
          </a:prstGeom>
        </p:spPr>
      </p:pic>
    </p:spTree>
    <p:extLst>
      <p:ext uri="{BB962C8B-B14F-4D97-AF65-F5344CB8AC3E}">
        <p14:creationId xmlns:p14="http://schemas.microsoft.com/office/powerpoint/2010/main" val="21189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Results</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3" descr="Map&#10;&#10;Description automatically generated">
            <a:extLst>
              <a:ext uri="{FF2B5EF4-FFF2-40B4-BE49-F238E27FC236}">
                <a16:creationId xmlns:a16="http://schemas.microsoft.com/office/drawing/2014/main" id="{B0C752F1-86D9-4765-96FB-8B4C77BF60CB}"/>
              </a:ext>
            </a:extLst>
          </p:cNvPr>
          <p:cNvPicPr>
            <a:picLocks noGrp="1" noChangeAspect="1"/>
          </p:cNvPicPr>
          <p:nvPr>
            <p:ph idx="1"/>
          </p:nvPr>
        </p:nvPicPr>
        <p:blipFill>
          <a:blip r:embed="rId3"/>
          <a:stretch>
            <a:fillRect/>
          </a:stretch>
        </p:blipFill>
        <p:spPr>
          <a:xfrm>
            <a:off x="281558" y="2248224"/>
            <a:ext cx="5663089" cy="4354823"/>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5" descr="Map&#10;&#10;Description automatically generated">
            <a:extLst>
              <a:ext uri="{FF2B5EF4-FFF2-40B4-BE49-F238E27FC236}">
                <a16:creationId xmlns:a16="http://schemas.microsoft.com/office/drawing/2014/main" id="{3B5A901D-F2A4-4CC4-83E4-9FE0221D1F17}"/>
              </a:ext>
            </a:extLst>
          </p:cNvPr>
          <p:cNvPicPr>
            <a:picLocks noChangeAspect="1"/>
          </p:cNvPicPr>
          <p:nvPr/>
        </p:nvPicPr>
        <p:blipFill>
          <a:blip r:embed="rId4"/>
          <a:stretch>
            <a:fillRect/>
          </a:stretch>
        </p:blipFill>
        <p:spPr>
          <a:xfrm>
            <a:off x="6323627" y="2355381"/>
            <a:ext cx="5532121" cy="4271480"/>
          </a:xfrm>
          <a:prstGeom prst="rect">
            <a:avLst/>
          </a:prstGeom>
        </p:spPr>
      </p:pic>
      <p:sp>
        <p:nvSpPr>
          <p:cNvPr id="6" name="Rectangle 5">
            <a:extLst>
              <a:ext uri="{FF2B5EF4-FFF2-40B4-BE49-F238E27FC236}">
                <a16:creationId xmlns:a16="http://schemas.microsoft.com/office/drawing/2014/main" id="{1E7669A1-CD26-4BAF-AE6D-2549F91ED922}"/>
              </a:ext>
            </a:extLst>
          </p:cNvPr>
          <p:cNvSpPr/>
          <p:nvPr/>
        </p:nvSpPr>
        <p:spPr>
          <a:xfrm>
            <a:off x="6329362" y="2269330"/>
            <a:ext cx="5536405" cy="431006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BC54E46-29B6-4E06-B55B-61604BF1DFAE}"/>
              </a:ext>
            </a:extLst>
          </p:cNvPr>
          <p:cNvSpPr>
            <a:spLocks noGrp="1"/>
          </p:cNvSpPr>
          <p:nvPr>
            <p:ph type="sldNum" sz="quarter" idx="12"/>
          </p:nvPr>
        </p:nvSpPr>
        <p:spPr>
          <a:xfrm>
            <a:off x="1336" y="6503403"/>
            <a:ext cx="403727" cy="351757"/>
          </a:xfrm>
        </p:spPr>
        <p:txBody>
          <a:bodyPr/>
          <a:lstStyle/>
          <a:p>
            <a:fld id="{48F63A3B-78C7-47BE-AE5E-E10140E04643}" type="slidenum">
              <a:rPr lang="en-US" dirty="0">
                <a:solidFill>
                  <a:schemeClr val="tx1"/>
                </a:solidFill>
              </a:rPr>
              <a:t>14</a:t>
            </a:fld>
            <a:endParaRPr lang="en-US">
              <a:solidFill>
                <a:schemeClr val="tx1"/>
              </a:solidFill>
              <a:cs typeface="Calibri"/>
            </a:endParaRPr>
          </a:p>
        </p:txBody>
      </p:sp>
    </p:spTree>
    <p:extLst>
      <p:ext uri="{BB962C8B-B14F-4D97-AF65-F5344CB8AC3E}">
        <p14:creationId xmlns:p14="http://schemas.microsoft.com/office/powerpoint/2010/main" val="805947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F996C1-F486-4273-9A5A-576C7A879316}"/>
              </a:ext>
            </a:extLst>
          </p:cNvPr>
          <p:cNvSpPr/>
          <p:nvPr/>
        </p:nvSpPr>
        <p:spPr>
          <a:xfrm>
            <a:off x="2875" y="5387196"/>
            <a:ext cx="12191997" cy="1466488"/>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C889B7-A23B-4F1C-9DCB-BD27252882B6}"/>
              </a:ext>
            </a:extLst>
          </p:cNvPr>
          <p:cNvSpPr/>
          <p:nvPr/>
        </p:nvSpPr>
        <p:spPr>
          <a:xfrm>
            <a:off x="-151" y="-4313"/>
            <a:ext cx="12191997" cy="1466488"/>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515DC8-3701-44EB-999C-D5402B90C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152" y="0"/>
            <a:ext cx="8981524" cy="68580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34887-EDF7-4BD8-A971-74F32419C5F4}"/>
              </a:ext>
            </a:extLst>
          </p:cNvPr>
          <p:cNvSpPr>
            <a:spLocks noGrp="1"/>
          </p:cNvSpPr>
          <p:nvPr>
            <p:ph type="title"/>
          </p:nvPr>
        </p:nvSpPr>
        <p:spPr>
          <a:xfrm>
            <a:off x="1092017" y="74110"/>
            <a:ext cx="10007966" cy="1325563"/>
          </a:xfrm>
        </p:spPr>
        <p:txBody>
          <a:bodyPr>
            <a:normAutofit/>
          </a:bodyPr>
          <a:lstStyle/>
          <a:p>
            <a:pPr algn="ctr"/>
            <a:r>
              <a:rPr lang="en-US" sz="4000">
                <a:cs typeface="Calibri Light"/>
              </a:rPr>
              <a:t>Conclusion</a:t>
            </a:r>
            <a:endParaRPr lang="en-US" sz="4000"/>
          </a:p>
        </p:txBody>
      </p:sp>
      <p:sp>
        <p:nvSpPr>
          <p:cNvPr id="3" name="Content Placeholder 2">
            <a:extLst>
              <a:ext uri="{FF2B5EF4-FFF2-40B4-BE49-F238E27FC236}">
                <a16:creationId xmlns:a16="http://schemas.microsoft.com/office/drawing/2014/main" id="{C5722410-AA3E-4583-B078-60FC08954BBE}"/>
              </a:ext>
            </a:extLst>
          </p:cNvPr>
          <p:cNvSpPr>
            <a:spLocks noGrp="1"/>
          </p:cNvSpPr>
          <p:nvPr>
            <p:ph sz="half" idx="1"/>
          </p:nvPr>
        </p:nvSpPr>
        <p:spPr>
          <a:xfrm>
            <a:off x="1669400" y="1853018"/>
            <a:ext cx="3925492" cy="3461304"/>
          </a:xfrm>
        </p:spPr>
        <p:txBody>
          <a:bodyPr vert="horz" lIns="91440" tIns="45720" rIns="91440" bIns="45720" rtlCol="0" anchor="t">
            <a:normAutofit/>
          </a:bodyPr>
          <a:lstStyle/>
          <a:p>
            <a:r>
              <a:rPr lang="en-US" sz="2000">
                <a:cs typeface="Calibri"/>
              </a:rPr>
              <a:t>Project is currently ongoing, others have worked on it in the past, including 2014 plan</a:t>
            </a:r>
          </a:p>
          <a:p>
            <a:r>
              <a:rPr lang="en-US" sz="2000">
                <a:cs typeface="Calibri"/>
              </a:rPr>
              <a:t>Main concern is updates to reflect Austins growth</a:t>
            </a:r>
          </a:p>
          <a:p>
            <a:r>
              <a:rPr lang="en-US" sz="2000">
                <a:cs typeface="Calibri"/>
              </a:rPr>
              <a:t>Concerned with the "big picture" as opposed to specific locations</a:t>
            </a:r>
          </a:p>
        </p:txBody>
      </p:sp>
      <p:sp>
        <p:nvSpPr>
          <p:cNvPr id="4" name="Content Placeholder 3">
            <a:extLst>
              <a:ext uri="{FF2B5EF4-FFF2-40B4-BE49-F238E27FC236}">
                <a16:creationId xmlns:a16="http://schemas.microsoft.com/office/drawing/2014/main" id="{4CB04D97-2429-4AAC-A823-B2DF754669C5}"/>
              </a:ext>
            </a:extLst>
          </p:cNvPr>
          <p:cNvSpPr>
            <a:spLocks noGrp="1"/>
          </p:cNvSpPr>
          <p:nvPr>
            <p:ph sz="half" idx="2"/>
          </p:nvPr>
        </p:nvSpPr>
        <p:spPr>
          <a:xfrm>
            <a:off x="6424580" y="1853017"/>
            <a:ext cx="3931319" cy="3461304"/>
          </a:xfrm>
        </p:spPr>
        <p:txBody>
          <a:bodyPr vert="horz" lIns="91440" tIns="45720" rIns="91440" bIns="45720" rtlCol="0" anchor="t">
            <a:normAutofit/>
          </a:bodyPr>
          <a:lstStyle/>
          <a:p>
            <a:r>
              <a:rPr lang="en-US" sz="2000">
                <a:cs typeface="Calibri"/>
              </a:rPr>
              <a:t>This research addresses unequal distribution of resources, specifically trees</a:t>
            </a:r>
          </a:p>
          <a:p>
            <a:r>
              <a:rPr lang="en-US" sz="2000">
                <a:cs typeface="Calibri"/>
              </a:rPr>
              <a:t>More GIS work required in the future to implement the plan</a:t>
            </a:r>
          </a:p>
          <a:p>
            <a:r>
              <a:rPr lang="en-US" sz="2000">
                <a:cs typeface="Calibri"/>
              </a:rPr>
              <a:t>The project will help the city know where to begin when ready to move forward.</a:t>
            </a:r>
          </a:p>
          <a:p>
            <a:pPr marL="0" indent="0">
              <a:buNone/>
            </a:pPr>
            <a:endParaRPr lang="en-US" sz="2000">
              <a:cs typeface="Calibri"/>
            </a:endParaRPr>
          </a:p>
          <a:p>
            <a:endParaRPr lang="en-US" sz="2000">
              <a:cs typeface="Calibri"/>
            </a:endParaRPr>
          </a:p>
        </p:txBody>
      </p:sp>
      <p:sp>
        <p:nvSpPr>
          <p:cNvPr id="6" name="Slide Number Placeholder 5">
            <a:extLst>
              <a:ext uri="{FF2B5EF4-FFF2-40B4-BE49-F238E27FC236}">
                <a16:creationId xmlns:a16="http://schemas.microsoft.com/office/drawing/2014/main" id="{15520913-4456-4EEB-9EC8-DF05D502F38D}"/>
              </a:ext>
            </a:extLst>
          </p:cNvPr>
          <p:cNvSpPr>
            <a:spLocks noGrp="1"/>
          </p:cNvSpPr>
          <p:nvPr>
            <p:ph type="sldNum" sz="quarter" idx="12"/>
          </p:nvPr>
        </p:nvSpPr>
        <p:spPr>
          <a:xfrm>
            <a:off x="1337" y="6449929"/>
            <a:ext cx="457200" cy="351757"/>
          </a:xfrm>
        </p:spPr>
        <p:txBody>
          <a:bodyPr/>
          <a:lstStyle/>
          <a:p>
            <a:fld id="{48F63A3B-78C7-47BE-AE5E-E10140E04643}" type="slidenum">
              <a:rPr lang="en-US" dirty="0"/>
              <a:t>15</a:t>
            </a:fld>
            <a:endParaRPr lang="en-US"/>
          </a:p>
        </p:txBody>
      </p:sp>
    </p:spTree>
    <p:extLst>
      <p:ext uri="{BB962C8B-B14F-4D97-AF65-F5344CB8AC3E}">
        <p14:creationId xmlns:p14="http://schemas.microsoft.com/office/powerpoint/2010/main" val="271288169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F996C1-F486-4273-9A5A-576C7A879316}"/>
              </a:ext>
            </a:extLst>
          </p:cNvPr>
          <p:cNvSpPr/>
          <p:nvPr/>
        </p:nvSpPr>
        <p:spPr>
          <a:xfrm>
            <a:off x="2875" y="5387196"/>
            <a:ext cx="12191997" cy="1466488"/>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C889B7-A23B-4F1C-9DCB-BD27252882B6}"/>
              </a:ext>
            </a:extLst>
          </p:cNvPr>
          <p:cNvSpPr/>
          <p:nvPr/>
        </p:nvSpPr>
        <p:spPr>
          <a:xfrm>
            <a:off x="-40256" y="-4313"/>
            <a:ext cx="12191997" cy="1466488"/>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515DC8-3701-44EB-999C-D5402B90C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152" y="0"/>
            <a:ext cx="8981524" cy="68580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34887-EDF7-4BD8-A971-74F32419C5F4}"/>
              </a:ext>
            </a:extLst>
          </p:cNvPr>
          <p:cNvSpPr>
            <a:spLocks noGrp="1"/>
          </p:cNvSpPr>
          <p:nvPr>
            <p:ph type="title"/>
          </p:nvPr>
        </p:nvSpPr>
        <p:spPr>
          <a:xfrm>
            <a:off x="1092017" y="74110"/>
            <a:ext cx="10007966" cy="1325563"/>
          </a:xfrm>
        </p:spPr>
        <p:txBody>
          <a:bodyPr>
            <a:normAutofit/>
          </a:bodyPr>
          <a:lstStyle/>
          <a:p>
            <a:pPr algn="ctr"/>
            <a:r>
              <a:rPr lang="en-US" sz="4000">
                <a:cs typeface="Calibri Light"/>
              </a:rPr>
              <a:t>References</a:t>
            </a:r>
            <a:endParaRPr lang="en-US" sz="4000"/>
          </a:p>
        </p:txBody>
      </p:sp>
      <p:sp>
        <p:nvSpPr>
          <p:cNvPr id="3" name="Content Placeholder 2">
            <a:extLst>
              <a:ext uri="{FF2B5EF4-FFF2-40B4-BE49-F238E27FC236}">
                <a16:creationId xmlns:a16="http://schemas.microsoft.com/office/drawing/2014/main" id="{C5722410-AA3E-4583-B078-60FC08954BBE}"/>
              </a:ext>
            </a:extLst>
          </p:cNvPr>
          <p:cNvSpPr>
            <a:spLocks noGrp="1"/>
          </p:cNvSpPr>
          <p:nvPr>
            <p:ph sz="half" idx="1"/>
          </p:nvPr>
        </p:nvSpPr>
        <p:spPr>
          <a:xfrm>
            <a:off x="1609869" y="1853018"/>
            <a:ext cx="8851647" cy="3151742"/>
          </a:xfrm>
        </p:spPr>
        <p:txBody>
          <a:bodyPr vert="horz" lIns="91440" tIns="45720" rIns="91440" bIns="45720" rtlCol="0" anchor="t">
            <a:normAutofit fontScale="92500" lnSpcReduction="10000"/>
          </a:bodyPr>
          <a:lstStyle/>
          <a:p>
            <a:r>
              <a:rPr lang="en-US" sz="2000">
                <a:ea typeface="+mn-lt"/>
                <a:cs typeface="+mn-lt"/>
              </a:rPr>
              <a:t>Arbor Day Foundation. Tree facts. (n.d.). Retrieved April 21, 2021, from </a:t>
            </a:r>
            <a:r>
              <a:rPr lang="en-US" sz="2000" u="sng">
                <a:ea typeface="+mn-lt"/>
                <a:cs typeface="+mn-lt"/>
              </a:rPr>
              <a:t>https://www.arborday.org/trees/treefacts/</a:t>
            </a:r>
            <a:endParaRPr lang="en-US" sz="2000">
              <a:cs typeface="Calibri"/>
            </a:endParaRPr>
          </a:p>
          <a:p>
            <a:endParaRPr lang="en-US" sz="2000" u="sng">
              <a:ea typeface="+mn-lt"/>
              <a:cs typeface="+mn-lt"/>
            </a:endParaRPr>
          </a:p>
          <a:p>
            <a:r>
              <a:rPr lang="en-US" sz="2000">
                <a:ea typeface="+mn-lt"/>
                <a:cs typeface="+mn-lt"/>
              </a:rPr>
              <a:t>Environmental Protection Agency. Using trees and vegetation to reduce heat islands. (2019, December 16). Retrieved February 16, 2021, from </a:t>
            </a:r>
            <a:r>
              <a:rPr lang="en-US" sz="2000" u="sng">
                <a:ea typeface="+mn-lt"/>
                <a:cs typeface="+mn-lt"/>
              </a:rPr>
              <a:t>https://www.epa.gov/heatislands/using-trees-and-vegetation-reduce-heat-islands</a:t>
            </a:r>
          </a:p>
          <a:p>
            <a:endParaRPr lang="en-US" sz="2000" u="sng">
              <a:ea typeface="+mn-lt"/>
              <a:cs typeface="+mn-lt"/>
            </a:endParaRPr>
          </a:p>
          <a:p>
            <a:r>
              <a:rPr lang="en-US" sz="2000">
                <a:ea typeface="+mn-lt"/>
                <a:cs typeface="+mn-lt"/>
              </a:rPr>
              <a:t>Hoffman, J. S., Shandas, V., &amp; Pendleton, N. (2020). The effects of historical housing policies on resident exposure to intra-urban heat: a study of 108 US urban areas. Climate, 8(1). </a:t>
            </a:r>
          </a:p>
          <a:p>
            <a:endParaRPr lang="en-US" sz="2000" u="sng">
              <a:ea typeface="+mn-lt"/>
              <a:cs typeface="+mn-lt"/>
            </a:endParaRPr>
          </a:p>
          <a:p>
            <a:endParaRPr lang="en-US" sz="2000" u="sng">
              <a:ea typeface="+mn-lt"/>
              <a:cs typeface="+mn-lt"/>
            </a:endParaRPr>
          </a:p>
        </p:txBody>
      </p:sp>
      <p:sp>
        <p:nvSpPr>
          <p:cNvPr id="4" name="Slide Number Placeholder 3">
            <a:extLst>
              <a:ext uri="{FF2B5EF4-FFF2-40B4-BE49-F238E27FC236}">
                <a16:creationId xmlns:a16="http://schemas.microsoft.com/office/drawing/2014/main" id="{6D367445-CD6C-4661-AE36-1DE80C18A66B}"/>
              </a:ext>
            </a:extLst>
          </p:cNvPr>
          <p:cNvSpPr>
            <a:spLocks noGrp="1"/>
          </p:cNvSpPr>
          <p:nvPr>
            <p:ph type="sldNum" sz="quarter" idx="12"/>
          </p:nvPr>
        </p:nvSpPr>
        <p:spPr>
          <a:xfrm>
            <a:off x="41442" y="6476666"/>
            <a:ext cx="457200" cy="378493"/>
          </a:xfrm>
        </p:spPr>
        <p:txBody>
          <a:bodyPr/>
          <a:lstStyle/>
          <a:p>
            <a:fld id="{48F63A3B-78C7-47BE-AE5E-E10140E04643}" type="slidenum">
              <a:rPr lang="en-US" dirty="0"/>
              <a:t>16</a:t>
            </a:fld>
            <a:endParaRPr lang="en-US"/>
          </a:p>
        </p:txBody>
      </p:sp>
    </p:spTree>
    <p:extLst>
      <p:ext uri="{BB962C8B-B14F-4D97-AF65-F5344CB8AC3E}">
        <p14:creationId xmlns:p14="http://schemas.microsoft.com/office/powerpoint/2010/main" val="13208047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ED5B532-2574-4FB7-A392-D862185264A8}"/>
              </a:ext>
            </a:extLst>
          </p:cNvPr>
          <p:cNvSpPr txBox="1">
            <a:spLocks/>
          </p:cNvSpPr>
          <p:nvPr/>
        </p:nvSpPr>
        <p:spPr>
          <a:xfrm>
            <a:off x="646521" y="595163"/>
            <a:ext cx="52661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cs typeface="Calibri Light"/>
              </a:rPr>
              <a:t>Introduction</a:t>
            </a:r>
          </a:p>
        </p:txBody>
      </p:sp>
      <p:sp>
        <p:nvSpPr>
          <p:cNvPr id="9" name="TextBox 8">
            <a:extLst>
              <a:ext uri="{FF2B5EF4-FFF2-40B4-BE49-F238E27FC236}">
                <a16:creationId xmlns:a16="http://schemas.microsoft.com/office/drawing/2014/main" id="{8287CFE7-7CE3-4571-9953-5206E37CA799}"/>
              </a:ext>
            </a:extLst>
          </p:cNvPr>
          <p:cNvSpPr txBox="1"/>
          <p:nvPr/>
        </p:nvSpPr>
        <p:spPr>
          <a:xfrm>
            <a:off x="365399" y="2232856"/>
            <a:ext cx="442668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100">
                <a:solidFill>
                  <a:srgbClr val="FFFFFF"/>
                </a:solidFill>
                <a:cs typeface="Arial"/>
              </a:rPr>
              <a:t> The Austin area has grown in population by 30% from 2010 to 2019​</a:t>
            </a:r>
          </a:p>
          <a:p>
            <a:pPr>
              <a:buChar char="•"/>
            </a:pPr>
            <a:endParaRPr lang="en-US" sz="2100">
              <a:solidFill>
                <a:srgbClr val="FFFFFF"/>
              </a:solidFill>
              <a:cs typeface="Arial"/>
            </a:endParaRPr>
          </a:p>
          <a:p>
            <a:pPr>
              <a:buChar char="•"/>
            </a:pPr>
            <a:r>
              <a:rPr lang="en-US" sz="2100">
                <a:solidFill>
                  <a:srgbClr val="FFFFFF"/>
                </a:solidFill>
                <a:cs typeface="Arial"/>
              </a:rPr>
              <a:t> Opportunity to work toward:</a:t>
            </a:r>
          </a:p>
          <a:p>
            <a:pPr lvl="1">
              <a:buChar char="•"/>
            </a:pPr>
            <a:r>
              <a:rPr lang="en-US" sz="2100">
                <a:solidFill>
                  <a:srgbClr val="FFFFFF"/>
                </a:solidFill>
                <a:cs typeface="Arial"/>
              </a:rPr>
              <a:t> lowering carbon emissions and urban heat island scores</a:t>
            </a:r>
            <a:endParaRPr lang="en-US" sz="2100">
              <a:solidFill>
                <a:srgbClr val="000000"/>
              </a:solidFill>
              <a:cs typeface="Calibri" panose="020F0502020204030204"/>
            </a:endParaRPr>
          </a:p>
          <a:p>
            <a:pPr lvl="1">
              <a:buChar char="•"/>
            </a:pPr>
            <a:r>
              <a:rPr lang="en-US" sz="2100">
                <a:solidFill>
                  <a:srgbClr val="FFFFFF"/>
                </a:solidFill>
                <a:cs typeface="Arial"/>
              </a:rPr>
              <a:t> environmental equity​</a:t>
            </a:r>
            <a:endParaRPr lang="en-US" sz="2100">
              <a:cs typeface="Calibri" panose="020F0502020204030204"/>
            </a:endParaRPr>
          </a:p>
        </p:txBody>
      </p:sp>
      <p:pic>
        <p:nvPicPr>
          <p:cNvPr id="15" name="Picture 15" descr="A picture containing city&#10;&#10;Description automatically generated">
            <a:extLst>
              <a:ext uri="{FF2B5EF4-FFF2-40B4-BE49-F238E27FC236}">
                <a16:creationId xmlns:a16="http://schemas.microsoft.com/office/drawing/2014/main" id="{36929A8F-9F08-4C5C-831E-18BDD16C459A}"/>
              </a:ext>
            </a:extLst>
          </p:cNvPr>
          <p:cNvPicPr>
            <a:picLocks noGrp="1" noChangeAspect="1"/>
          </p:cNvPicPr>
          <p:nvPr>
            <p:ph idx="1"/>
          </p:nvPr>
        </p:nvPicPr>
        <p:blipFill rotWithShape="1">
          <a:blip r:embed="rId3"/>
          <a:srcRect l="-50" r="-193" b="26254"/>
          <a:stretch/>
        </p:blipFill>
        <p:spPr>
          <a:xfrm>
            <a:off x="4655660" y="-299"/>
            <a:ext cx="7536589" cy="6852721"/>
          </a:xfrm>
        </p:spPr>
      </p:pic>
      <p:cxnSp>
        <p:nvCxnSpPr>
          <p:cNvPr id="17" name="Straight Arrow Connector 16">
            <a:extLst>
              <a:ext uri="{FF2B5EF4-FFF2-40B4-BE49-F238E27FC236}">
                <a16:creationId xmlns:a16="http://schemas.microsoft.com/office/drawing/2014/main" id="{89EC537C-A895-4437-ADC6-F137B15D3896}"/>
              </a:ext>
            </a:extLst>
          </p:cNvPr>
          <p:cNvCxnSpPr/>
          <p:nvPr/>
        </p:nvCxnSpPr>
        <p:spPr>
          <a:xfrm>
            <a:off x="475898" y="1675341"/>
            <a:ext cx="3443109" cy="14112"/>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A82214-ABC2-4158-9432-B0B60E95B3FB}"/>
              </a:ext>
            </a:extLst>
          </p:cNvPr>
          <p:cNvCxnSpPr>
            <a:cxnSpLocks/>
          </p:cNvCxnSpPr>
          <p:nvPr/>
        </p:nvCxnSpPr>
        <p:spPr>
          <a:xfrm>
            <a:off x="475898" y="5443007"/>
            <a:ext cx="3443109" cy="14112"/>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D28F603-5181-47AF-8B97-7584DDCDF759}"/>
              </a:ext>
            </a:extLst>
          </p:cNvPr>
          <p:cNvSpPr>
            <a:spLocks noGrp="1"/>
          </p:cNvSpPr>
          <p:nvPr>
            <p:ph type="sldNum" sz="quarter" idx="12"/>
          </p:nvPr>
        </p:nvSpPr>
        <p:spPr>
          <a:xfrm>
            <a:off x="66040" y="6437630"/>
            <a:ext cx="294640" cy="365125"/>
          </a:xfrm>
        </p:spPr>
        <p:txBody>
          <a:bodyPr/>
          <a:lstStyle/>
          <a:p>
            <a:fld id="{48F63A3B-78C7-47BE-AE5E-E10140E04643}" type="slidenum">
              <a:rPr lang="en-US" dirty="0"/>
              <a:t>2</a:t>
            </a:fld>
            <a:endParaRPr lang="en-US"/>
          </a:p>
        </p:txBody>
      </p:sp>
    </p:spTree>
    <p:extLst>
      <p:ext uri="{BB962C8B-B14F-4D97-AF65-F5344CB8AC3E}">
        <p14:creationId xmlns:p14="http://schemas.microsoft.com/office/powerpoint/2010/main" val="149210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04672" y="640080"/>
            <a:ext cx="3282696" cy="5257800"/>
          </a:xfrm>
        </p:spPr>
        <p:txBody>
          <a:bodyPr>
            <a:normAutofit/>
          </a:bodyPr>
          <a:lstStyle/>
          <a:p>
            <a:r>
              <a:rPr lang="en-US">
                <a:solidFill>
                  <a:schemeClr val="bg1"/>
                </a:solidFill>
                <a:cs typeface="Calibri Light"/>
              </a:rPr>
              <a:t>Background Information</a:t>
            </a:r>
          </a:p>
        </p:txBody>
      </p:sp>
      <p:sp>
        <p:nvSpPr>
          <p:cNvPr id="4" name="Rectangle: Rounded Corners 3">
            <a:extLst>
              <a:ext uri="{FF2B5EF4-FFF2-40B4-BE49-F238E27FC236}">
                <a16:creationId xmlns:a16="http://schemas.microsoft.com/office/drawing/2014/main" id="{A8FD2F9E-AB11-4A2A-B543-5A1D9F93C732}"/>
              </a:ext>
            </a:extLst>
          </p:cNvPr>
          <p:cNvSpPr/>
          <p:nvPr/>
        </p:nvSpPr>
        <p:spPr>
          <a:xfrm>
            <a:off x="5292436" y="2542310"/>
            <a:ext cx="6359236" cy="1371599"/>
          </a:xfrm>
          <a:prstGeom prst="roundRect">
            <a:avLst/>
          </a:prstGeom>
          <a:solidFill>
            <a:srgbClr val="E3921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392680E-387E-4409-B413-34D0D003239F}"/>
              </a:ext>
            </a:extLst>
          </p:cNvPr>
          <p:cNvSpPr/>
          <p:nvPr/>
        </p:nvSpPr>
        <p:spPr>
          <a:xfrm>
            <a:off x="5292436" y="1032164"/>
            <a:ext cx="6359236" cy="1371599"/>
          </a:xfrm>
          <a:prstGeom prst="round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F2ADCD0-D44F-4735-B5EE-340E49CEBEBD}"/>
              </a:ext>
            </a:extLst>
          </p:cNvPr>
          <p:cNvSpPr/>
          <p:nvPr/>
        </p:nvSpPr>
        <p:spPr>
          <a:xfrm>
            <a:off x="5292436" y="4052455"/>
            <a:ext cx="6359236" cy="1371599"/>
          </a:xfrm>
          <a:prstGeom prst="roundRect">
            <a:avLst/>
          </a:prstGeom>
          <a:solidFill>
            <a:schemeClr val="accent2">
              <a:lumMod val="50000"/>
            </a:schemeClr>
          </a:solidFill>
          <a:ln>
            <a:solidFill>
              <a:srgbClr val="074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ADD29F-C77C-49B5-9A5A-916F7C1553C9}"/>
              </a:ext>
            </a:extLst>
          </p:cNvPr>
          <p:cNvSpPr>
            <a:spLocks noGrp="1"/>
          </p:cNvSpPr>
          <p:nvPr>
            <p:ph idx="1"/>
          </p:nvPr>
        </p:nvSpPr>
        <p:spPr>
          <a:xfrm>
            <a:off x="5510784" y="1180409"/>
            <a:ext cx="6024654" cy="2085109"/>
          </a:xfrm>
        </p:spPr>
        <p:txBody>
          <a:bodyPr vert="horz" lIns="91440" tIns="45720" rIns="91440" bIns="45720" rtlCol="0" anchor="ctr">
            <a:normAutofit/>
          </a:bodyPr>
          <a:lstStyle/>
          <a:p>
            <a:pPr marL="0" indent="0">
              <a:buNone/>
            </a:pPr>
            <a:r>
              <a:rPr lang="en-US">
                <a:solidFill>
                  <a:schemeClr val="bg1"/>
                </a:solidFill>
                <a:ea typeface="+mn-lt"/>
                <a:cs typeface="+mn-lt"/>
              </a:rPr>
              <a:t>Surfaces that are shaded can be 20-45°F cooler than unshaded surfaces</a:t>
            </a:r>
            <a:endParaRPr lang="en-US">
              <a:solidFill>
                <a:schemeClr val="bg1"/>
              </a:solidFill>
              <a:cs typeface="Calibri"/>
            </a:endParaRPr>
          </a:p>
          <a:p>
            <a:endParaRPr lang="en-US">
              <a:solidFill>
                <a:schemeClr val="bg1"/>
              </a:solidFill>
              <a:ea typeface="+mn-lt"/>
              <a:cs typeface="+mn-lt"/>
            </a:endParaRPr>
          </a:p>
          <a:p>
            <a:endParaRPr lang="en-US">
              <a:solidFill>
                <a:schemeClr val="bg1"/>
              </a:solidFill>
              <a:cs typeface="Calibri"/>
            </a:endParaRPr>
          </a:p>
        </p:txBody>
      </p:sp>
      <p:sp>
        <p:nvSpPr>
          <p:cNvPr id="5" name="TextBox 4">
            <a:extLst>
              <a:ext uri="{FF2B5EF4-FFF2-40B4-BE49-F238E27FC236}">
                <a16:creationId xmlns:a16="http://schemas.microsoft.com/office/drawing/2014/main" id="{0DB5E229-6F94-4795-8C20-A5A7339A76D9}"/>
              </a:ext>
            </a:extLst>
          </p:cNvPr>
          <p:cNvSpPr txBox="1"/>
          <p:nvPr/>
        </p:nvSpPr>
        <p:spPr>
          <a:xfrm>
            <a:off x="5514109" y="2757054"/>
            <a:ext cx="6026727" cy="1751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a:solidFill>
                  <a:schemeClr val="bg1"/>
                </a:solidFill>
              </a:rPr>
              <a:t>Evapotranspiration can help reduce </a:t>
            </a:r>
          </a:p>
          <a:p>
            <a:pPr>
              <a:lnSpc>
                <a:spcPct val="90000"/>
              </a:lnSpc>
              <a:spcBef>
                <a:spcPts val="1000"/>
              </a:spcBef>
            </a:pPr>
            <a:r>
              <a:rPr lang="en-US" sz="2800">
                <a:solidFill>
                  <a:schemeClr val="bg1"/>
                </a:solidFill>
              </a:rPr>
              <a:t>temperatures by 2-9°F </a:t>
            </a:r>
            <a:endParaRPr lang="en-US" sz="2800">
              <a:solidFill>
                <a:schemeClr val="bg1"/>
              </a:solidFill>
              <a:ea typeface="+mn-lt"/>
              <a:cs typeface="+mn-lt"/>
            </a:endParaRPr>
          </a:p>
          <a:p>
            <a:pPr marL="285750" indent="-285750">
              <a:lnSpc>
                <a:spcPct val="90000"/>
              </a:lnSpc>
              <a:spcBef>
                <a:spcPts val="1000"/>
              </a:spcBef>
              <a:buFont typeface="Arial"/>
              <a:buChar char="•"/>
            </a:pPr>
            <a:endParaRPr lang="en-US">
              <a:ea typeface="+mn-lt"/>
              <a:cs typeface="+mn-lt"/>
            </a:endParaRPr>
          </a:p>
          <a:p>
            <a:pPr marL="285750" indent="-285750">
              <a:lnSpc>
                <a:spcPct val="90000"/>
              </a:lnSpc>
              <a:spcBef>
                <a:spcPts val="1000"/>
              </a:spcBef>
              <a:buFont typeface="Arial"/>
              <a:buChar char="•"/>
            </a:pPr>
            <a:endParaRPr lang="en-US">
              <a:solidFill>
                <a:schemeClr val="bg1"/>
              </a:solidFill>
              <a:cs typeface="Calibri"/>
            </a:endParaRPr>
          </a:p>
        </p:txBody>
      </p:sp>
      <p:sp>
        <p:nvSpPr>
          <p:cNvPr id="6" name="TextBox 5">
            <a:extLst>
              <a:ext uri="{FF2B5EF4-FFF2-40B4-BE49-F238E27FC236}">
                <a16:creationId xmlns:a16="http://schemas.microsoft.com/office/drawing/2014/main" id="{4298CB2C-3977-42E6-8E52-DABC789F97D8}"/>
              </a:ext>
            </a:extLst>
          </p:cNvPr>
          <p:cNvSpPr txBox="1"/>
          <p:nvPr/>
        </p:nvSpPr>
        <p:spPr>
          <a:xfrm>
            <a:off x="5518438" y="4257676"/>
            <a:ext cx="64562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mn-lt"/>
                <a:cs typeface="+mn-lt"/>
              </a:rPr>
              <a:t>A single mature tree can absorb over 48 pounds of carbon dioxide each year</a:t>
            </a:r>
            <a:endParaRPr lang="en-US" sz="2800">
              <a:solidFill>
                <a:schemeClr val="bg1"/>
              </a:solidFill>
            </a:endParaRPr>
          </a:p>
        </p:txBody>
      </p:sp>
      <p:sp>
        <p:nvSpPr>
          <p:cNvPr id="7" name="Slide Number Placeholder 6">
            <a:extLst>
              <a:ext uri="{FF2B5EF4-FFF2-40B4-BE49-F238E27FC236}">
                <a16:creationId xmlns:a16="http://schemas.microsoft.com/office/drawing/2014/main" id="{AC54B534-EA65-4A28-8C8B-A0979E80A664}"/>
              </a:ext>
            </a:extLst>
          </p:cNvPr>
          <p:cNvSpPr>
            <a:spLocks noGrp="1"/>
          </p:cNvSpPr>
          <p:nvPr>
            <p:ph type="sldNum" sz="quarter" idx="12"/>
          </p:nvPr>
        </p:nvSpPr>
        <p:spPr>
          <a:xfrm>
            <a:off x="68178" y="6409824"/>
            <a:ext cx="363622" cy="365125"/>
          </a:xfrm>
        </p:spPr>
        <p:txBody>
          <a:bodyPr/>
          <a:lstStyle/>
          <a:p>
            <a:fld id="{48F63A3B-78C7-47BE-AE5E-E10140E04643}" type="slidenum">
              <a:rPr lang="en-US" dirty="0"/>
              <a:t>3</a:t>
            </a:fld>
            <a:endParaRPr lang="en-US"/>
          </a:p>
        </p:txBody>
      </p:sp>
    </p:spTree>
    <p:extLst>
      <p:ext uri="{BB962C8B-B14F-4D97-AF65-F5344CB8AC3E}">
        <p14:creationId xmlns:p14="http://schemas.microsoft.com/office/powerpoint/2010/main" val="260958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04672" y="640080"/>
            <a:ext cx="3282696" cy="5257800"/>
          </a:xfrm>
        </p:spPr>
        <p:txBody>
          <a:bodyPr>
            <a:normAutofit/>
          </a:bodyPr>
          <a:lstStyle/>
          <a:p>
            <a:r>
              <a:rPr lang="en-US">
                <a:solidFill>
                  <a:schemeClr val="bg1"/>
                </a:solidFill>
                <a:cs typeface="Calibri Light"/>
              </a:rPr>
              <a:t>Background Information</a:t>
            </a:r>
          </a:p>
        </p:txBody>
      </p:sp>
      <p:sp>
        <p:nvSpPr>
          <p:cNvPr id="19" name="Rectangle: Rounded Corners 18">
            <a:extLst>
              <a:ext uri="{FF2B5EF4-FFF2-40B4-BE49-F238E27FC236}">
                <a16:creationId xmlns:a16="http://schemas.microsoft.com/office/drawing/2014/main" id="{EF2E8700-A5E4-4B17-8E9D-34E0EEEE3ED5}"/>
              </a:ext>
            </a:extLst>
          </p:cNvPr>
          <p:cNvSpPr/>
          <p:nvPr/>
        </p:nvSpPr>
        <p:spPr>
          <a:xfrm>
            <a:off x="5293518" y="2400300"/>
            <a:ext cx="6286499" cy="3881436"/>
          </a:xfrm>
          <a:prstGeom prst="roundRect">
            <a:avLst/>
          </a:prstGeom>
          <a:solidFill>
            <a:schemeClr val="accent2">
              <a:lumMod val="50000"/>
            </a:schemeClr>
          </a:solidFill>
          <a:ln>
            <a:solidFill>
              <a:srgbClr val="074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034DF4-EB3F-4678-BA7C-10E58125A7B8}"/>
              </a:ext>
            </a:extLst>
          </p:cNvPr>
          <p:cNvSpPr/>
          <p:nvPr/>
        </p:nvSpPr>
        <p:spPr>
          <a:xfrm>
            <a:off x="5293518" y="709612"/>
            <a:ext cx="6286499" cy="1381124"/>
          </a:xfrm>
          <a:prstGeom prst="roundRect">
            <a:avLst/>
          </a:prstGeom>
          <a:solidFill>
            <a:schemeClr val="accent2">
              <a:lumMod val="50000"/>
            </a:schemeClr>
          </a:solidFill>
          <a:ln>
            <a:solidFill>
              <a:srgbClr val="074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0108E3-AE16-4E9C-B964-9A222BA93C2A}"/>
              </a:ext>
            </a:extLst>
          </p:cNvPr>
          <p:cNvSpPr txBox="1"/>
          <p:nvPr/>
        </p:nvSpPr>
        <p:spPr>
          <a:xfrm>
            <a:off x="5462587" y="985837"/>
            <a:ext cx="63150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Investment in green infrastructure is not spread equally throughout the city</a:t>
            </a:r>
          </a:p>
        </p:txBody>
      </p:sp>
      <p:sp>
        <p:nvSpPr>
          <p:cNvPr id="16" name="TextBox 15">
            <a:extLst>
              <a:ext uri="{FF2B5EF4-FFF2-40B4-BE49-F238E27FC236}">
                <a16:creationId xmlns:a16="http://schemas.microsoft.com/office/drawing/2014/main" id="{1007BCD9-8C48-40D7-AC1F-92AF9290E35C}"/>
              </a:ext>
            </a:extLst>
          </p:cNvPr>
          <p:cNvSpPr txBox="1"/>
          <p:nvPr/>
        </p:nvSpPr>
        <p:spPr>
          <a:xfrm>
            <a:off x="5581649" y="2712242"/>
            <a:ext cx="607694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Study of 108 urban areas in the U.S. showed that:</a:t>
            </a:r>
            <a:endParaRPr lang="en-US" sz="2400">
              <a:solidFill>
                <a:schemeClr val="bg1"/>
              </a:solidFill>
              <a:cs typeface="Calibri"/>
            </a:endParaRPr>
          </a:p>
          <a:p>
            <a:pPr marL="285750" indent="-285750">
              <a:buFont typeface="Arial"/>
              <a:buChar char="•"/>
            </a:pPr>
            <a:endParaRPr lang="en-US" sz="2400">
              <a:solidFill>
                <a:schemeClr val="bg1"/>
              </a:solidFill>
              <a:cs typeface="Calibri"/>
            </a:endParaRPr>
          </a:p>
          <a:p>
            <a:pPr marL="285750" indent="-285750">
              <a:buFont typeface="Arial"/>
              <a:buChar char="•"/>
            </a:pPr>
            <a:r>
              <a:rPr lang="en-US" sz="2400">
                <a:solidFill>
                  <a:schemeClr val="bg1"/>
                </a:solidFill>
                <a:cs typeface="Calibri"/>
              </a:rPr>
              <a:t>94% of the urban areas that had been redlined in the 1930s are hotter today than areas that were not redlined </a:t>
            </a:r>
          </a:p>
          <a:p>
            <a:pPr marL="285750" indent="-285750">
              <a:buFont typeface="Arial"/>
              <a:buChar char="•"/>
            </a:pPr>
            <a:endParaRPr lang="en-US" sz="2400">
              <a:solidFill>
                <a:schemeClr val="bg1"/>
              </a:solidFill>
              <a:cs typeface="Calibri"/>
            </a:endParaRPr>
          </a:p>
          <a:p>
            <a:pPr marL="285750" indent="-285750">
              <a:buFont typeface="Arial"/>
              <a:buChar char="•"/>
            </a:pPr>
            <a:r>
              <a:rPr lang="en-US" sz="2400">
                <a:solidFill>
                  <a:schemeClr val="bg1"/>
                </a:solidFill>
                <a:cs typeface="Calibri"/>
              </a:rPr>
              <a:t>Average 5 °</a:t>
            </a:r>
            <a:r>
              <a:rPr lang="en-US" sz="2400">
                <a:solidFill>
                  <a:schemeClr val="bg1"/>
                </a:solidFill>
                <a:ea typeface="+mn-lt"/>
                <a:cs typeface="+mn-lt"/>
              </a:rPr>
              <a:t>F hotter than non-redlined areas</a:t>
            </a:r>
          </a:p>
          <a:p>
            <a:pPr lvl="1"/>
            <a:r>
              <a:rPr lang="en-US" sz="2400">
                <a:solidFill>
                  <a:schemeClr val="bg1"/>
                </a:solidFill>
                <a:cs typeface="Calibri"/>
              </a:rPr>
              <a:t>       - Some areas 13</a:t>
            </a:r>
            <a:r>
              <a:rPr lang="en-US" sz="2400">
                <a:solidFill>
                  <a:schemeClr val="bg1"/>
                </a:solidFill>
                <a:ea typeface="+mn-lt"/>
                <a:cs typeface="+mn-lt"/>
              </a:rPr>
              <a:t>°F hotter</a:t>
            </a:r>
          </a:p>
        </p:txBody>
      </p:sp>
      <p:sp>
        <p:nvSpPr>
          <p:cNvPr id="3" name="Slide Number Placeholder 2">
            <a:extLst>
              <a:ext uri="{FF2B5EF4-FFF2-40B4-BE49-F238E27FC236}">
                <a16:creationId xmlns:a16="http://schemas.microsoft.com/office/drawing/2014/main" id="{BC363532-0D9A-4F3D-A6D5-0E3196497DA0}"/>
              </a:ext>
            </a:extLst>
          </p:cNvPr>
          <p:cNvSpPr>
            <a:spLocks noGrp="1"/>
          </p:cNvSpPr>
          <p:nvPr>
            <p:ph type="sldNum" sz="quarter" idx="12"/>
          </p:nvPr>
        </p:nvSpPr>
        <p:spPr>
          <a:xfrm>
            <a:off x="1336" y="6423192"/>
            <a:ext cx="430464" cy="351757"/>
          </a:xfrm>
        </p:spPr>
        <p:txBody>
          <a:bodyPr/>
          <a:lstStyle/>
          <a:p>
            <a:fld id="{48F63A3B-78C7-47BE-AE5E-E10140E04643}" type="slidenum">
              <a:rPr lang="en-US" dirty="0"/>
              <a:t>4</a:t>
            </a:fld>
            <a:endParaRPr lang="en-US"/>
          </a:p>
        </p:txBody>
      </p:sp>
    </p:spTree>
    <p:extLst>
      <p:ext uri="{BB962C8B-B14F-4D97-AF65-F5344CB8AC3E}">
        <p14:creationId xmlns:p14="http://schemas.microsoft.com/office/powerpoint/2010/main" val="158765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04672" y="640080"/>
            <a:ext cx="3282696" cy="5257800"/>
          </a:xfrm>
        </p:spPr>
        <p:txBody>
          <a:bodyPr>
            <a:normAutofit/>
          </a:bodyPr>
          <a:lstStyle/>
          <a:p>
            <a:r>
              <a:rPr lang="en-US">
                <a:solidFill>
                  <a:schemeClr val="bg1"/>
                </a:solidFill>
                <a:cs typeface="Calibri Light"/>
              </a:rPr>
              <a:t>Background Information</a:t>
            </a:r>
          </a:p>
        </p:txBody>
      </p:sp>
      <p:pic>
        <p:nvPicPr>
          <p:cNvPr id="3" name="Picture 3" descr="A picture containing text, grass, green, screenshot&#10;&#10;Description automatically generated">
            <a:extLst>
              <a:ext uri="{FF2B5EF4-FFF2-40B4-BE49-F238E27FC236}">
                <a16:creationId xmlns:a16="http://schemas.microsoft.com/office/drawing/2014/main" id="{4A870FF2-6ECA-4B70-922B-3088E783EEA5}"/>
              </a:ext>
            </a:extLst>
          </p:cNvPr>
          <p:cNvPicPr>
            <a:picLocks noChangeAspect="1"/>
          </p:cNvPicPr>
          <p:nvPr/>
        </p:nvPicPr>
        <p:blipFill>
          <a:blip r:embed="rId3"/>
          <a:stretch>
            <a:fillRect/>
          </a:stretch>
        </p:blipFill>
        <p:spPr>
          <a:xfrm>
            <a:off x="5888183" y="129541"/>
            <a:ext cx="5084616" cy="6585064"/>
          </a:xfrm>
          <a:prstGeom prst="rect">
            <a:avLst/>
          </a:prstGeom>
        </p:spPr>
      </p:pic>
      <p:sp>
        <p:nvSpPr>
          <p:cNvPr id="4" name="Slide Number Placeholder 3">
            <a:extLst>
              <a:ext uri="{FF2B5EF4-FFF2-40B4-BE49-F238E27FC236}">
                <a16:creationId xmlns:a16="http://schemas.microsoft.com/office/drawing/2014/main" id="{B3573D8F-4F9F-472A-867C-299D313AF45B}"/>
              </a:ext>
            </a:extLst>
          </p:cNvPr>
          <p:cNvSpPr>
            <a:spLocks noGrp="1"/>
          </p:cNvSpPr>
          <p:nvPr>
            <p:ph type="sldNum" sz="quarter" idx="12"/>
          </p:nvPr>
        </p:nvSpPr>
        <p:spPr>
          <a:xfrm>
            <a:off x="94916" y="6383087"/>
            <a:ext cx="376990" cy="405231"/>
          </a:xfrm>
        </p:spPr>
        <p:txBody>
          <a:bodyPr/>
          <a:lstStyle/>
          <a:p>
            <a:fld id="{48F63A3B-78C7-47BE-AE5E-E10140E04643}" type="slidenum">
              <a:rPr lang="en-US" dirty="0">
                <a:solidFill>
                  <a:schemeClr val="bg1">
                    <a:lumMod val="75000"/>
                  </a:schemeClr>
                </a:solidFill>
              </a:rPr>
              <a:t>5</a:t>
            </a:fld>
            <a:endParaRPr lang="en-US">
              <a:solidFill>
                <a:schemeClr val="bg1">
                  <a:lumMod val="75000"/>
                </a:schemeClr>
              </a:solidFill>
            </a:endParaRPr>
          </a:p>
        </p:txBody>
      </p:sp>
    </p:spTree>
    <p:extLst>
      <p:ext uri="{BB962C8B-B14F-4D97-AF65-F5344CB8AC3E}">
        <p14:creationId xmlns:p14="http://schemas.microsoft.com/office/powerpoint/2010/main" val="251690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316516" y="-479107"/>
            <a:ext cx="3282696" cy="5257800"/>
          </a:xfrm>
        </p:spPr>
        <p:txBody>
          <a:bodyPr>
            <a:normAutofit/>
          </a:bodyPr>
          <a:lstStyle/>
          <a:p>
            <a:r>
              <a:rPr lang="en-US">
                <a:solidFill>
                  <a:schemeClr val="bg1"/>
                </a:solidFill>
                <a:cs typeface="Calibri Light"/>
              </a:rPr>
              <a:t>Scope</a:t>
            </a:r>
          </a:p>
        </p:txBody>
      </p:sp>
      <p:pic>
        <p:nvPicPr>
          <p:cNvPr id="7" name="Picture 8" descr="Map&#10;&#10;Description automatically generated">
            <a:extLst>
              <a:ext uri="{FF2B5EF4-FFF2-40B4-BE49-F238E27FC236}">
                <a16:creationId xmlns:a16="http://schemas.microsoft.com/office/drawing/2014/main" id="{03DEA953-4CE6-45A8-BCAF-9957A216B296}"/>
              </a:ext>
            </a:extLst>
          </p:cNvPr>
          <p:cNvPicPr>
            <a:picLocks noGrp="1" noChangeAspect="1"/>
          </p:cNvPicPr>
          <p:nvPr>
            <p:ph idx="1"/>
          </p:nvPr>
        </p:nvPicPr>
        <p:blipFill>
          <a:blip r:embed="rId2"/>
          <a:stretch>
            <a:fillRect/>
          </a:stretch>
        </p:blipFill>
        <p:spPr>
          <a:xfrm>
            <a:off x="3596633" y="285823"/>
            <a:ext cx="8456239" cy="6212946"/>
          </a:xfrm>
        </p:spPr>
      </p:pic>
      <p:sp>
        <p:nvSpPr>
          <p:cNvPr id="4" name="Slide Number Placeholder 3">
            <a:extLst>
              <a:ext uri="{FF2B5EF4-FFF2-40B4-BE49-F238E27FC236}">
                <a16:creationId xmlns:a16="http://schemas.microsoft.com/office/drawing/2014/main" id="{4390F8F0-18ED-43D8-B7CE-FB8632FB0FEB}"/>
              </a:ext>
            </a:extLst>
          </p:cNvPr>
          <p:cNvSpPr>
            <a:spLocks noGrp="1"/>
          </p:cNvSpPr>
          <p:nvPr>
            <p:ph type="sldNum" sz="quarter" idx="12"/>
          </p:nvPr>
        </p:nvSpPr>
        <p:spPr>
          <a:xfrm>
            <a:off x="54810" y="6329614"/>
            <a:ext cx="417095" cy="431967"/>
          </a:xfrm>
        </p:spPr>
        <p:txBody>
          <a:bodyPr/>
          <a:lstStyle/>
          <a:p>
            <a:fld id="{48F63A3B-78C7-47BE-AE5E-E10140E04643}" type="slidenum">
              <a:rPr lang="en-US" dirty="0">
                <a:solidFill>
                  <a:schemeClr val="bg1">
                    <a:lumMod val="75000"/>
                  </a:schemeClr>
                </a:solidFill>
              </a:rPr>
              <a:t>6</a:t>
            </a:fld>
            <a:endParaRPr lang="en-US">
              <a:solidFill>
                <a:schemeClr val="bg1">
                  <a:lumMod val="75000"/>
                </a:schemeClr>
              </a:solidFill>
            </a:endParaRPr>
          </a:p>
        </p:txBody>
      </p:sp>
    </p:spTree>
    <p:extLst>
      <p:ext uri="{BB962C8B-B14F-4D97-AF65-F5344CB8AC3E}">
        <p14:creationId xmlns:p14="http://schemas.microsoft.com/office/powerpoint/2010/main" val="152193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04672" y="640080"/>
            <a:ext cx="3282696" cy="5257800"/>
          </a:xfrm>
        </p:spPr>
        <p:txBody>
          <a:bodyPr>
            <a:normAutofit/>
          </a:bodyPr>
          <a:lstStyle/>
          <a:p>
            <a:r>
              <a:rPr lang="en-US">
                <a:solidFill>
                  <a:schemeClr val="bg1"/>
                </a:solidFill>
                <a:cs typeface="Calibri Light"/>
              </a:rPr>
              <a:t>Data</a:t>
            </a:r>
          </a:p>
        </p:txBody>
      </p:sp>
      <p:sp>
        <p:nvSpPr>
          <p:cNvPr id="3" name="TextBox 2">
            <a:extLst>
              <a:ext uri="{FF2B5EF4-FFF2-40B4-BE49-F238E27FC236}">
                <a16:creationId xmlns:a16="http://schemas.microsoft.com/office/drawing/2014/main" id="{33F73BF3-9AF3-4B73-9817-8254CC5820AF}"/>
              </a:ext>
            </a:extLst>
          </p:cNvPr>
          <p:cNvSpPr txBox="1"/>
          <p:nvPr/>
        </p:nvSpPr>
        <p:spPr>
          <a:xfrm>
            <a:off x="5545931" y="2890837"/>
            <a:ext cx="5410198"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endParaRPr lang="en-US" u="sng">
              <a:cs typeface="Calibri"/>
            </a:endParaRPr>
          </a:p>
        </p:txBody>
      </p:sp>
      <p:graphicFrame>
        <p:nvGraphicFramePr>
          <p:cNvPr id="5" name="Table 4">
            <a:extLst>
              <a:ext uri="{FF2B5EF4-FFF2-40B4-BE49-F238E27FC236}">
                <a16:creationId xmlns:a16="http://schemas.microsoft.com/office/drawing/2014/main" id="{521D6BEF-578D-41D0-A9EA-C3308B1214F5}"/>
              </a:ext>
            </a:extLst>
          </p:cNvPr>
          <p:cNvGraphicFramePr>
            <a:graphicFrameLocks noGrp="1"/>
          </p:cNvGraphicFramePr>
          <p:nvPr>
            <p:extLst>
              <p:ext uri="{D42A27DB-BD31-4B8C-83A1-F6EECF244321}">
                <p14:modId xmlns:p14="http://schemas.microsoft.com/office/powerpoint/2010/main" val="1245475062"/>
              </p:ext>
            </p:extLst>
          </p:nvPr>
        </p:nvGraphicFramePr>
        <p:xfrm>
          <a:off x="5299363" y="874568"/>
          <a:ext cx="6358343" cy="5004950"/>
        </p:xfrm>
        <a:graphic>
          <a:graphicData uri="http://schemas.openxmlformats.org/drawingml/2006/table">
            <a:tbl>
              <a:tblPr firstRow="1" bandRow="1">
                <a:tableStyleId>{5C22544A-7EE6-4342-B048-85BDC9FD1C3A}</a:tableStyleId>
              </a:tblPr>
              <a:tblGrid>
                <a:gridCol w="1696044">
                  <a:extLst>
                    <a:ext uri="{9D8B030D-6E8A-4147-A177-3AD203B41FA5}">
                      <a16:colId xmlns:a16="http://schemas.microsoft.com/office/drawing/2014/main" val="2036152883"/>
                    </a:ext>
                  </a:extLst>
                </a:gridCol>
                <a:gridCol w="1016122">
                  <a:extLst>
                    <a:ext uri="{9D8B030D-6E8A-4147-A177-3AD203B41FA5}">
                      <a16:colId xmlns:a16="http://schemas.microsoft.com/office/drawing/2014/main" val="3139889079"/>
                    </a:ext>
                  </a:extLst>
                </a:gridCol>
                <a:gridCol w="1248648">
                  <a:extLst>
                    <a:ext uri="{9D8B030D-6E8A-4147-A177-3AD203B41FA5}">
                      <a16:colId xmlns:a16="http://schemas.microsoft.com/office/drawing/2014/main" val="3419607848"/>
                    </a:ext>
                  </a:extLst>
                </a:gridCol>
                <a:gridCol w="1696044">
                  <a:extLst>
                    <a:ext uri="{9D8B030D-6E8A-4147-A177-3AD203B41FA5}">
                      <a16:colId xmlns:a16="http://schemas.microsoft.com/office/drawing/2014/main" val="2211376997"/>
                    </a:ext>
                  </a:extLst>
                </a:gridCol>
                <a:gridCol w="701485">
                  <a:extLst>
                    <a:ext uri="{9D8B030D-6E8A-4147-A177-3AD203B41FA5}">
                      <a16:colId xmlns:a16="http://schemas.microsoft.com/office/drawing/2014/main" val="1247336594"/>
                    </a:ext>
                  </a:extLst>
                </a:gridCol>
              </a:tblGrid>
              <a:tr h="428746">
                <a:tc>
                  <a:txBody>
                    <a:bodyPr/>
                    <a:lstStyle/>
                    <a:p>
                      <a:pPr algn="l" rtl="0" fontAlgn="base"/>
                      <a:r>
                        <a:rPr lang="en-US" sz="1100">
                          <a:effectLst/>
                        </a:rPr>
                        <a:t>Entry </a:t>
                      </a:r>
                      <a:endParaRPr lang="en-US" b="0" i="0">
                        <a:effectLst/>
                      </a:endParaRPr>
                    </a:p>
                  </a:txBody>
                  <a:tcPr/>
                </a:tc>
                <a:tc>
                  <a:txBody>
                    <a:bodyPr/>
                    <a:lstStyle/>
                    <a:p>
                      <a:pPr algn="l" rtl="0" fontAlgn="base"/>
                      <a:r>
                        <a:rPr lang="en-US" sz="1100">
                          <a:effectLst/>
                        </a:rPr>
                        <a:t>Spatial Objects </a:t>
                      </a:r>
                      <a:endParaRPr lang="en-US" b="0" i="0">
                        <a:effectLst/>
                      </a:endParaRPr>
                    </a:p>
                  </a:txBody>
                  <a:tcPr/>
                </a:tc>
                <a:tc>
                  <a:txBody>
                    <a:bodyPr/>
                    <a:lstStyle/>
                    <a:p>
                      <a:pPr algn="l" rtl="0" fontAlgn="base"/>
                      <a:r>
                        <a:rPr lang="en-US" sz="1100">
                          <a:effectLst/>
                        </a:rPr>
                        <a:t>Status </a:t>
                      </a:r>
                      <a:endParaRPr lang="en-US" b="0" i="0">
                        <a:effectLst/>
                      </a:endParaRPr>
                    </a:p>
                  </a:txBody>
                  <a:tcPr/>
                </a:tc>
                <a:tc>
                  <a:txBody>
                    <a:bodyPr/>
                    <a:lstStyle/>
                    <a:p>
                      <a:pPr algn="l" rtl="0" fontAlgn="base"/>
                      <a:r>
                        <a:rPr lang="en-US" sz="1100">
                          <a:effectLst/>
                        </a:rPr>
                        <a:t>Source </a:t>
                      </a:r>
                      <a:endParaRPr lang="en-US" b="0" i="0">
                        <a:effectLst/>
                      </a:endParaRPr>
                    </a:p>
                  </a:txBody>
                  <a:tcPr/>
                </a:tc>
                <a:tc>
                  <a:txBody>
                    <a:bodyPr/>
                    <a:lstStyle/>
                    <a:p>
                      <a:pPr algn="l" rtl="0" fontAlgn="base"/>
                      <a:r>
                        <a:rPr lang="en-US" sz="1100">
                          <a:effectLst/>
                        </a:rPr>
                        <a:t>Year </a:t>
                      </a:r>
                      <a:endParaRPr lang="en-US" b="0" i="0">
                        <a:effectLst/>
                      </a:endParaRPr>
                    </a:p>
                  </a:txBody>
                  <a:tcPr/>
                </a:tc>
                <a:extLst>
                  <a:ext uri="{0D108BD9-81ED-4DB2-BD59-A6C34878D82A}">
                    <a16:rowId xmlns:a16="http://schemas.microsoft.com/office/drawing/2014/main" val="4279254059"/>
                  </a:ext>
                </a:extLst>
              </a:tr>
              <a:tr h="594994">
                <a:tc>
                  <a:txBody>
                    <a:bodyPr/>
                    <a:lstStyle/>
                    <a:p>
                      <a:pPr algn="l" rtl="0" fontAlgn="base"/>
                      <a:r>
                        <a:rPr lang="en-US" sz="1100">
                          <a:effectLst/>
                        </a:rPr>
                        <a:t>ABIA not </a:t>
                      </a:r>
                      <a:r>
                        <a:rPr lang="en-US" sz="1100" err="1">
                          <a:effectLst/>
                        </a:rPr>
                        <a:t>plantable</a:t>
                      </a:r>
                      <a:r>
                        <a:rPr lang="en-US" sz="1100">
                          <a:effectLst/>
                        </a:rPr>
                        <a:t> </a:t>
                      </a:r>
                      <a:endParaRPr lang="en-US" b="0" i="0">
                        <a:effectLst/>
                      </a:endParaRPr>
                    </a:p>
                  </a:txBody>
                  <a:tcPr/>
                </a:tc>
                <a:tc>
                  <a:txBody>
                    <a:bodyPr/>
                    <a:lstStyle/>
                    <a:p>
                      <a:pPr algn="l" rtl="0" fontAlgn="base"/>
                      <a:r>
                        <a:rPr lang="en-US" sz="1100">
                          <a:effectLst/>
                        </a:rPr>
                        <a:t>Polygon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City of Austin Urban Forestry Program </a:t>
                      </a:r>
                      <a:endParaRPr lang="en-US" b="0" i="0">
                        <a:effectLst/>
                      </a:endParaRPr>
                    </a:p>
                  </a:txBody>
                  <a:tcPr/>
                </a:tc>
                <a:tc>
                  <a:txBody>
                    <a:bodyPr/>
                    <a:lstStyle/>
                    <a:p>
                      <a:pPr algn="l" rtl="0" fontAlgn="base"/>
                      <a:r>
                        <a:rPr lang="en-US" sz="1100">
                          <a:effectLst/>
                        </a:rPr>
                        <a:t>2019 </a:t>
                      </a:r>
                      <a:endParaRPr lang="en-US" b="0" i="0">
                        <a:effectLst/>
                      </a:endParaRPr>
                    </a:p>
                  </a:txBody>
                  <a:tcPr/>
                </a:tc>
                <a:extLst>
                  <a:ext uri="{0D108BD9-81ED-4DB2-BD59-A6C34878D82A}">
                    <a16:rowId xmlns:a16="http://schemas.microsoft.com/office/drawing/2014/main" val="4283532477"/>
                  </a:ext>
                </a:extLst>
              </a:tr>
              <a:tr h="586244">
                <a:tc>
                  <a:txBody>
                    <a:bodyPr/>
                    <a:lstStyle/>
                    <a:p>
                      <a:pPr algn="l" rtl="0" fontAlgn="base"/>
                      <a:r>
                        <a:rPr lang="en-US" sz="1100">
                          <a:effectLst/>
                        </a:rPr>
                        <a:t>Austin City limits </a:t>
                      </a:r>
                      <a:endParaRPr lang="en-US" b="0" i="0">
                        <a:effectLst/>
                      </a:endParaRPr>
                    </a:p>
                  </a:txBody>
                  <a:tcPr/>
                </a:tc>
                <a:tc>
                  <a:txBody>
                    <a:bodyPr/>
                    <a:lstStyle/>
                    <a:p>
                      <a:pPr algn="l" rtl="0" fontAlgn="base"/>
                      <a:r>
                        <a:rPr lang="en-US" sz="1100">
                          <a:effectLst/>
                        </a:rPr>
                        <a:t>Boundary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US census bureau </a:t>
                      </a:r>
                      <a:endParaRPr lang="en-US" b="0" i="0">
                        <a:effectLst/>
                      </a:endParaRPr>
                    </a:p>
                  </a:txBody>
                  <a:tcPr/>
                </a:tc>
                <a:tc>
                  <a:txBody>
                    <a:bodyPr/>
                    <a:lstStyle/>
                    <a:p>
                      <a:pPr algn="l" rtl="0" fontAlgn="base"/>
                      <a:r>
                        <a:rPr lang="en-US" sz="1100">
                          <a:effectLst/>
                        </a:rPr>
                        <a:t>2020 </a:t>
                      </a:r>
                      <a:endParaRPr lang="en-US" b="0" i="0">
                        <a:effectLst/>
                      </a:endParaRPr>
                    </a:p>
                  </a:txBody>
                  <a:tcPr/>
                </a:tc>
                <a:extLst>
                  <a:ext uri="{0D108BD9-81ED-4DB2-BD59-A6C34878D82A}">
                    <a16:rowId xmlns:a16="http://schemas.microsoft.com/office/drawing/2014/main" val="2332538310"/>
                  </a:ext>
                </a:extLst>
              </a:tr>
              <a:tr h="594994">
                <a:tc>
                  <a:txBody>
                    <a:bodyPr/>
                    <a:lstStyle/>
                    <a:p>
                      <a:pPr algn="l" rtl="0" fontAlgn="base"/>
                      <a:r>
                        <a:rPr lang="en-US" sz="1100">
                          <a:effectLst/>
                        </a:rPr>
                        <a:t>Canopy 2018 </a:t>
                      </a:r>
                      <a:endParaRPr lang="en-US" b="0" i="0">
                        <a:effectLst/>
                      </a:endParaRPr>
                    </a:p>
                  </a:txBody>
                  <a:tcPr/>
                </a:tc>
                <a:tc>
                  <a:txBody>
                    <a:bodyPr/>
                    <a:lstStyle/>
                    <a:p>
                      <a:pPr algn="l" rtl="0" fontAlgn="base"/>
                      <a:r>
                        <a:rPr lang="en-US" sz="1100">
                          <a:effectLst/>
                        </a:rPr>
                        <a:t>Raster </a:t>
                      </a: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City of Austin Urban Forestry Program </a:t>
                      </a:r>
                      <a:endParaRPr lang="en-US" b="0" i="0">
                        <a:effectLst/>
                      </a:endParaRPr>
                    </a:p>
                  </a:txBody>
                  <a:tcPr/>
                </a:tc>
                <a:tc>
                  <a:txBody>
                    <a:bodyPr/>
                    <a:lstStyle/>
                    <a:p>
                      <a:pPr algn="l" rtl="0" fontAlgn="base"/>
                      <a:r>
                        <a:rPr lang="en-US" sz="1100">
                          <a:effectLst/>
                        </a:rPr>
                        <a:t>2018 </a:t>
                      </a:r>
                      <a:endParaRPr lang="en-US" b="0" i="0">
                        <a:effectLst/>
                      </a:endParaRPr>
                    </a:p>
                  </a:txBody>
                  <a:tcPr/>
                </a:tc>
                <a:extLst>
                  <a:ext uri="{0D108BD9-81ED-4DB2-BD59-A6C34878D82A}">
                    <a16:rowId xmlns:a16="http://schemas.microsoft.com/office/drawing/2014/main" val="235608000"/>
                  </a:ext>
                </a:extLst>
              </a:tr>
              <a:tr h="594994">
                <a:tc>
                  <a:txBody>
                    <a:bodyPr/>
                    <a:lstStyle/>
                    <a:p>
                      <a:pPr algn="l" rtl="0" fontAlgn="base"/>
                      <a:r>
                        <a:rPr lang="en-US" sz="1100">
                          <a:effectLst/>
                        </a:rPr>
                        <a:t>Community Tree Priority Area </a:t>
                      </a:r>
                      <a:endParaRPr lang="en-US" b="0" i="0">
                        <a:effectLst/>
                      </a:endParaRPr>
                    </a:p>
                  </a:txBody>
                  <a:tcPr/>
                </a:tc>
                <a:tc>
                  <a:txBody>
                    <a:bodyPr/>
                    <a:lstStyle/>
                    <a:p>
                      <a:pPr algn="l" rtl="0" fontAlgn="base"/>
                      <a:r>
                        <a:rPr lang="en-US" sz="1100">
                          <a:effectLst/>
                        </a:rPr>
                        <a:t>Boundary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City of Austin Urban Forestry Program </a:t>
                      </a:r>
                      <a:endParaRPr lang="en-US" b="0" i="0">
                        <a:effectLst/>
                      </a:endParaRPr>
                    </a:p>
                  </a:txBody>
                  <a:tcPr/>
                </a:tc>
                <a:tc>
                  <a:txBody>
                    <a:bodyPr/>
                    <a:lstStyle/>
                    <a:p>
                      <a:pPr algn="l" rtl="0" fontAlgn="base"/>
                      <a:r>
                        <a:rPr lang="en-US" sz="1100">
                          <a:effectLst/>
                        </a:rPr>
                        <a:t>2019 </a:t>
                      </a:r>
                      <a:endParaRPr lang="en-US" b="0" i="0">
                        <a:effectLst/>
                      </a:endParaRPr>
                    </a:p>
                  </a:txBody>
                  <a:tcPr/>
                </a:tc>
                <a:extLst>
                  <a:ext uri="{0D108BD9-81ED-4DB2-BD59-A6C34878D82A}">
                    <a16:rowId xmlns:a16="http://schemas.microsoft.com/office/drawing/2014/main" val="689206870"/>
                  </a:ext>
                </a:extLst>
              </a:tr>
              <a:tr h="586244">
                <a:tc>
                  <a:txBody>
                    <a:bodyPr/>
                    <a:lstStyle/>
                    <a:p>
                      <a:pPr algn="l" rtl="0" fontAlgn="base"/>
                      <a:r>
                        <a:rPr lang="en-US" sz="1100">
                          <a:effectLst/>
                        </a:rPr>
                        <a:t>Full watershed regulation area  </a:t>
                      </a:r>
                      <a:endParaRPr lang="en-US" b="0" i="0">
                        <a:effectLst/>
                      </a:endParaRPr>
                    </a:p>
                  </a:txBody>
                  <a:tcPr/>
                </a:tc>
                <a:tc>
                  <a:txBody>
                    <a:bodyPr/>
                    <a:lstStyle/>
                    <a:p>
                      <a:pPr algn="l" rtl="0" fontAlgn="base"/>
                      <a:r>
                        <a:rPr lang="en-US" sz="1100">
                          <a:effectLst/>
                        </a:rPr>
                        <a:t>Boundary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USGS </a:t>
                      </a:r>
                      <a:endParaRPr lang="en-US" b="0" i="0">
                        <a:effectLst/>
                      </a:endParaRPr>
                    </a:p>
                  </a:txBody>
                  <a:tcPr/>
                </a:tc>
                <a:tc>
                  <a:txBody>
                    <a:bodyPr/>
                    <a:lstStyle/>
                    <a:p>
                      <a:pPr algn="l" rtl="0" fontAlgn="base"/>
                      <a:r>
                        <a:rPr lang="en-US" sz="1100">
                          <a:effectLst/>
                        </a:rPr>
                        <a:t>2020 </a:t>
                      </a:r>
                      <a:endParaRPr lang="en-US" b="0" i="0">
                        <a:effectLst/>
                      </a:endParaRPr>
                    </a:p>
                  </a:txBody>
                  <a:tcPr/>
                </a:tc>
                <a:extLst>
                  <a:ext uri="{0D108BD9-81ED-4DB2-BD59-A6C34878D82A}">
                    <a16:rowId xmlns:a16="http://schemas.microsoft.com/office/drawing/2014/main" val="3790208725"/>
                  </a:ext>
                </a:extLst>
              </a:tr>
              <a:tr h="594994">
                <a:tc>
                  <a:txBody>
                    <a:bodyPr/>
                    <a:lstStyle/>
                    <a:p>
                      <a:pPr algn="l" rtl="0" fontAlgn="base"/>
                      <a:r>
                        <a:rPr lang="en-US" sz="1100">
                          <a:effectLst/>
                        </a:rPr>
                        <a:t>Possible planting space 2014 </a:t>
                      </a:r>
                      <a:endParaRPr lang="en-US" b="0" i="0">
                        <a:effectLst/>
                      </a:endParaRPr>
                    </a:p>
                  </a:txBody>
                  <a:tcPr/>
                </a:tc>
                <a:tc>
                  <a:txBody>
                    <a:bodyPr/>
                    <a:lstStyle/>
                    <a:p>
                      <a:pPr algn="l" rtl="0" fontAlgn="base"/>
                      <a:r>
                        <a:rPr lang="en-US" sz="1100">
                          <a:effectLst/>
                        </a:rPr>
                        <a:t>Polygon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City of Austin Urban Forestry Program </a:t>
                      </a:r>
                      <a:endParaRPr lang="en-US" b="0" i="0">
                        <a:effectLst/>
                      </a:endParaRPr>
                    </a:p>
                  </a:txBody>
                  <a:tcPr/>
                </a:tc>
                <a:tc>
                  <a:txBody>
                    <a:bodyPr/>
                    <a:lstStyle/>
                    <a:p>
                      <a:pPr algn="l" rtl="0" fontAlgn="base"/>
                      <a:r>
                        <a:rPr lang="en-US" sz="1100">
                          <a:effectLst/>
                        </a:rPr>
                        <a:t>2014 </a:t>
                      </a:r>
                      <a:endParaRPr lang="en-US" b="0" i="0">
                        <a:effectLst/>
                      </a:endParaRPr>
                    </a:p>
                  </a:txBody>
                  <a:tcPr/>
                </a:tc>
                <a:extLst>
                  <a:ext uri="{0D108BD9-81ED-4DB2-BD59-A6C34878D82A}">
                    <a16:rowId xmlns:a16="http://schemas.microsoft.com/office/drawing/2014/main" val="3145279961"/>
                  </a:ext>
                </a:extLst>
              </a:tr>
              <a:tr h="428746">
                <a:tc>
                  <a:txBody>
                    <a:bodyPr/>
                    <a:lstStyle/>
                    <a:p>
                      <a:pPr algn="l" rtl="0" fontAlgn="base"/>
                      <a:r>
                        <a:rPr lang="en-US" sz="1100">
                          <a:effectLst/>
                        </a:rPr>
                        <a:t>Surface water </a:t>
                      </a:r>
                      <a:endParaRPr lang="en-US" b="0" i="0">
                        <a:effectLst/>
                      </a:endParaRPr>
                    </a:p>
                  </a:txBody>
                  <a:tcPr/>
                </a:tc>
                <a:tc>
                  <a:txBody>
                    <a:bodyPr/>
                    <a:lstStyle/>
                    <a:p>
                      <a:pPr algn="l" rtl="0" fontAlgn="base"/>
                      <a:r>
                        <a:rPr lang="en-US" sz="1100">
                          <a:effectLst/>
                        </a:rPr>
                        <a:t>Polygon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USGS </a:t>
                      </a:r>
                      <a:endParaRPr lang="en-US" b="0" i="0">
                        <a:effectLst/>
                      </a:endParaRPr>
                    </a:p>
                  </a:txBody>
                  <a:tcPr/>
                </a:tc>
                <a:tc>
                  <a:txBody>
                    <a:bodyPr/>
                    <a:lstStyle/>
                    <a:p>
                      <a:pPr algn="l" rtl="0" fontAlgn="base"/>
                      <a:r>
                        <a:rPr lang="en-US" sz="1100">
                          <a:effectLst/>
                        </a:rPr>
                        <a:t>2020 </a:t>
                      </a:r>
                      <a:endParaRPr lang="en-US" b="0" i="0">
                        <a:effectLst/>
                      </a:endParaRPr>
                    </a:p>
                  </a:txBody>
                  <a:tcPr/>
                </a:tc>
                <a:extLst>
                  <a:ext uri="{0D108BD9-81ED-4DB2-BD59-A6C34878D82A}">
                    <a16:rowId xmlns:a16="http://schemas.microsoft.com/office/drawing/2014/main" val="4274735910"/>
                  </a:ext>
                </a:extLst>
              </a:tr>
              <a:tr h="594994">
                <a:tc>
                  <a:txBody>
                    <a:bodyPr/>
                    <a:lstStyle/>
                    <a:p>
                      <a:pPr algn="l" rtl="0" fontAlgn="base"/>
                      <a:r>
                        <a:rPr lang="en-US" sz="1100">
                          <a:effectLst/>
                        </a:rPr>
                        <a:t>Impervious Cover 2019 </a:t>
                      </a:r>
                      <a:endParaRPr lang="en-US" b="0" i="0">
                        <a:effectLst/>
                      </a:endParaRPr>
                    </a:p>
                  </a:txBody>
                  <a:tcPr/>
                </a:tc>
                <a:tc>
                  <a:txBody>
                    <a:bodyPr/>
                    <a:lstStyle/>
                    <a:p>
                      <a:pPr algn="l" rtl="0" fontAlgn="base"/>
                      <a:r>
                        <a:rPr lang="en-US" sz="1100">
                          <a:effectLst/>
                        </a:rPr>
                        <a:t>Polygon </a:t>
                      </a:r>
                      <a:endParaRPr lang="en-US" b="0" i="0">
                        <a:effectLst/>
                      </a:endParaRPr>
                    </a:p>
                  </a:txBody>
                  <a:tcPr/>
                </a:tc>
                <a:tc>
                  <a:txBody>
                    <a:bodyPr/>
                    <a:lstStyle/>
                    <a:p>
                      <a:pPr algn="l" rtl="0" fontAlgn="base"/>
                      <a:r>
                        <a:rPr lang="en-US" sz="1100">
                          <a:effectLst/>
                        </a:rPr>
                        <a:t>Available </a:t>
                      </a:r>
                      <a:endParaRPr lang="en-US" b="0" i="0">
                        <a:effectLst/>
                      </a:endParaRPr>
                    </a:p>
                  </a:txBody>
                  <a:tcPr/>
                </a:tc>
                <a:tc>
                  <a:txBody>
                    <a:bodyPr/>
                    <a:lstStyle/>
                    <a:p>
                      <a:pPr algn="l" rtl="0" fontAlgn="base"/>
                      <a:r>
                        <a:rPr lang="en-US" sz="1100">
                          <a:effectLst/>
                        </a:rPr>
                        <a:t>City of Austin Urban Forestry Program </a:t>
                      </a:r>
                      <a:endParaRPr lang="en-US" b="0" i="0">
                        <a:effectLst/>
                      </a:endParaRPr>
                    </a:p>
                  </a:txBody>
                  <a:tcPr/>
                </a:tc>
                <a:tc>
                  <a:txBody>
                    <a:bodyPr/>
                    <a:lstStyle/>
                    <a:p>
                      <a:pPr algn="l" rtl="0" fontAlgn="base"/>
                      <a:r>
                        <a:rPr lang="en-US" sz="1100">
                          <a:effectLst/>
                        </a:rPr>
                        <a:t>2019 </a:t>
                      </a:r>
                      <a:endParaRPr lang="en-US" b="0" i="0">
                        <a:effectLst/>
                      </a:endParaRPr>
                    </a:p>
                  </a:txBody>
                  <a:tcPr/>
                </a:tc>
                <a:extLst>
                  <a:ext uri="{0D108BD9-81ED-4DB2-BD59-A6C34878D82A}">
                    <a16:rowId xmlns:a16="http://schemas.microsoft.com/office/drawing/2014/main" val="352815176"/>
                  </a:ext>
                </a:extLst>
              </a:tr>
            </a:tbl>
          </a:graphicData>
        </a:graphic>
      </p:graphicFrame>
      <p:sp>
        <p:nvSpPr>
          <p:cNvPr id="4" name="Slide Number Placeholder 3">
            <a:extLst>
              <a:ext uri="{FF2B5EF4-FFF2-40B4-BE49-F238E27FC236}">
                <a16:creationId xmlns:a16="http://schemas.microsoft.com/office/drawing/2014/main" id="{00B0C966-CCCD-4345-8FBF-E705FDCC3B59}"/>
              </a:ext>
            </a:extLst>
          </p:cNvPr>
          <p:cNvSpPr>
            <a:spLocks noGrp="1"/>
          </p:cNvSpPr>
          <p:nvPr>
            <p:ph type="sldNum" sz="quarter" idx="12"/>
          </p:nvPr>
        </p:nvSpPr>
        <p:spPr>
          <a:xfrm>
            <a:off x="201863" y="6409824"/>
            <a:ext cx="350253" cy="298283"/>
          </a:xfrm>
        </p:spPr>
        <p:txBody>
          <a:bodyPr/>
          <a:lstStyle/>
          <a:p>
            <a:fld id="{48F63A3B-78C7-47BE-AE5E-E10140E04643}" type="slidenum">
              <a:rPr lang="en-US" dirty="0"/>
              <a:t>7</a:t>
            </a:fld>
            <a:endParaRPr lang="en-US"/>
          </a:p>
        </p:txBody>
      </p:sp>
    </p:spTree>
    <p:extLst>
      <p:ext uri="{BB962C8B-B14F-4D97-AF65-F5344CB8AC3E}">
        <p14:creationId xmlns:p14="http://schemas.microsoft.com/office/powerpoint/2010/main" val="2844262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38200" y="704088"/>
            <a:ext cx="3529953" cy="2980944"/>
          </a:xfrm>
        </p:spPr>
        <p:txBody>
          <a:bodyPr>
            <a:normAutofit/>
          </a:bodyPr>
          <a:lstStyle/>
          <a:p>
            <a:r>
              <a:rPr lang="en-US">
                <a:solidFill>
                  <a:schemeClr val="bg1"/>
                </a:solidFill>
                <a:cs typeface="Calibri Light"/>
              </a:rPr>
              <a:t>Data Quality Issues</a:t>
            </a:r>
          </a:p>
        </p:txBody>
      </p:sp>
      <p:pic>
        <p:nvPicPr>
          <p:cNvPr id="7" name="Picture 7" descr="Chart, bar chart, funnel chart&#10;&#10;Description automatically generated">
            <a:extLst>
              <a:ext uri="{FF2B5EF4-FFF2-40B4-BE49-F238E27FC236}">
                <a16:creationId xmlns:a16="http://schemas.microsoft.com/office/drawing/2014/main" id="{281CF347-F0DB-4D38-833B-615D74375915}"/>
              </a:ext>
            </a:extLst>
          </p:cNvPr>
          <p:cNvPicPr>
            <a:picLocks noGrp="1" noChangeAspect="1"/>
          </p:cNvPicPr>
          <p:nvPr>
            <p:ph idx="1"/>
          </p:nvPr>
        </p:nvPicPr>
        <p:blipFill>
          <a:blip r:embed="rId2"/>
          <a:stretch>
            <a:fillRect/>
          </a:stretch>
        </p:blipFill>
        <p:spPr>
          <a:xfrm>
            <a:off x="6458709" y="4317183"/>
            <a:ext cx="5728944" cy="2542425"/>
          </a:xfrm>
        </p:spPr>
      </p:pic>
      <p:sp>
        <p:nvSpPr>
          <p:cNvPr id="6" name="TextBox 5">
            <a:extLst>
              <a:ext uri="{FF2B5EF4-FFF2-40B4-BE49-F238E27FC236}">
                <a16:creationId xmlns:a16="http://schemas.microsoft.com/office/drawing/2014/main" id="{0BB24610-C374-4D9D-A0AF-73EBA1A193EC}"/>
              </a:ext>
            </a:extLst>
          </p:cNvPr>
          <p:cNvSpPr txBox="1"/>
          <p:nvPr/>
        </p:nvSpPr>
        <p:spPr>
          <a:xfrm>
            <a:off x="3181109" y="2457690"/>
            <a:ext cx="3620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8" name="TextBox 7">
            <a:extLst>
              <a:ext uri="{FF2B5EF4-FFF2-40B4-BE49-F238E27FC236}">
                <a16:creationId xmlns:a16="http://schemas.microsoft.com/office/drawing/2014/main" id="{838ACC6B-8D17-4A93-ABD9-2AA099ACEF13}"/>
              </a:ext>
            </a:extLst>
          </p:cNvPr>
          <p:cNvSpPr txBox="1"/>
          <p:nvPr/>
        </p:nvSpPr>
        <p:spPr>
          <a:xfrm>
            <a:off x="6754555" y="525647"/>
            <a:ext cx="54367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a:rPr>
              <a:t>Very Large Dataset</a:t>
            </a:r>
          </a:p>
          <a:p>
            <a:pPr marL="285750" indent="-285750">
              <a:buFont typeface="Arial"/>
              <a:buChar char="•"/>
            </a:pPr>
            <a:endParaRPr lang="en-US" sz="2400">
              <a:cs typeface="Calibri"/>
            </a:endParaRPr>
          </a:p>
          <a:p>
            <a:pPr marL="285750" indent="-285750">
              <a:buFont typeface="Arial"/>
              <a:buChar char="•"/>
            </a:pPr>
            <a:endParaRPr lang="en-US" sz="2400">
              <a:cs typeface="Calibri"/>
            </a:endParaRPr>
          </a:p>
          <a:p>
            <a:pPr marL="285750" indent="-285750">
              <a:buFont typeface="Arial"/>
              <a:buChar char="•"/>
            </a:pPr>
            <a:r>
              <a:rPr lang="en-US" sz="2400">
                <a:cs typeface="Calibri"/>
              </a:rPr>
              <a:t>1m Resolution</a:t>
            </a:r>
          </a:p>
          <a:p>
            <a:pPr marL="285750" indent="-285750">
              <a:buFont typeface="Arial"/>
              <a:buChar char="•"/>
            </a:pPr>
            <a:endParaRPr lang="en-US" sz="2400">
              <a:cs typeface="Calibri"/>
            </a:endParaRPr>
          </a:p>
          <a:p>
            <a:pPr marL="285750" indent="-285750">
              <a:buFont typeface="Arial"/>
              <a:buChar char="•"/>
            </a:pPr>
            <a:endParaRPr lang="en-US" sz="2400">
              <a:cs typeface="Calibri"/>
            </a:endParaRPr>
          </a:p>
          <a:p>
            <a:pPr marL="285750" indent="-285750">
              <a:buFont typeface="Arial"/>
              <a:buChar char="•"/>
            </a:pPr>
            <a:r>
              <a:rPr lang="en-US" sz="2400">
                <a:cs typeface="Calibri"/>
              </a:rPr>
              <a:t>Multiple Conversions</a:t>
            </a:r>
          </a:p>
          <a:p>
            <a:pPr marL="285750" indent="-285750">
              <a:buFont typeface="Arial"/>
              <a:buChar char="•"/>
            </a:pPr>
            <a:endParaRPr lang="en-US" sz="2400">
              <a:cs typeface="Calibri"/>
            </a:endParaRPr>
          </a:p>
          <a:p>
            <a:pPr marL="285750" indent="-285750">
              <a:buFont typeface="Arial"/>
              <a:buChar char="•"/>
            </a:pPr>
            <a:endParaRPr lang="en-US" sz="2400">
              <a:cs typeface="Calibri"/>
            </a:endParaRPr>
          </a:p>
          <a:p>
            <a:pPr marL="285750" indent="-285750">
              <a:buFont typeface="Arial"/>
              <a:buChar char="•"/>
            </a:pPr>
            <a:r>
              <a:rPr lang="en-US" sz="2400">
                <a:cs typeface="Calibri"/>
              </a:rPr>
              <a:t>Not Perfectly Exact (see Image)</a:t>
            </a:r>
          </a:p>
        </p:txBody>
      </p:sp>
      <p:sp>
        <p:nvSpPr>
          <p:cNvPr id="3" name="Slide Number Placeholder 2">
            <a:extLst>
              <a:ext uri="{FF2B5EF4-FFF2-40B4-BE49-F238E27FC236}">
                <a16:creationId xmlns:a16="http://schemas.microsoft.com/office/drawing/2014/main" id="{1D2A018F-5186-4A7B-B093-A8CFEB083989}"/>
              </a:ext>
            </a:extLst>
          </p:cNvPr>
          <p:cNvSpPr>
            <a:spLocks noGrp="1"/>
          </p:cNvSpPr>
          <p:nvPr>
            <p:ph type="sldNum" sz="quarter" idx="12"/>
          </p:nvPr>
        </p:nvSpPr>
        <p:spPr>
          <a:xfrm>
            <a:off x="1337" y="6262772"/>
            <a:ext cx="457200" cy="472072"/>
          </a:xfrm>
        </p:spPr>
        <p:txBody>
          <a:bodyPr/>
          <a:lstStyle/>
          <a:p>
            <a:fld id="{48F63A3B-78C7-47BE-AE5E-E10140E04643}" type="slidenum">
              <a:rPr lang="en-US" dirty="0"/>
              <a:t>8</a:t>
            </a:fld>
            <a:endParaRPr lang="en-US"/>
          </a:p>
        </p:txBody>
      </p:sp>
    </p:spTree>
    <p:extLst>
      <p:ext uri="{BB962C8B-B14F-4D97-AF65-F5344CB8AC3E}">
        <p14:creationId xmlns:p14="http://schemas.microsoft.com/office/powerpoint/2010/main" val="291501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C83385-927C-4B3A-AE3C-0B8C06B70DE0}"/>
              </a:ext>
            </a:extLst>
          </p:cNvPr>
          <p:cNvSpPr>
            <a:spLocks noGrp="1"/>
          </p:cNvSpPr>
          <p:nvPr>
            <p:ph type="title"/>
          </p:nvPr>
        </p:nvSpPr>
        <p:spPr>
          <a:xfrm>
            <a:off x="838200" y="704088"/>
            <a:ext cx="3529953" cy="2980944"/>
          </a:xfrm>
        </p:spPr>
        <p:txBody>
          <a:bodyPr>
            <a:normAutofit/>
          </a:bodyPr>
          <a:lstStyle/>
          <a:p>
            <a:r>
              <a:rPr lang="en-US">
                <a:solidFill>
                  <a:schemeClr val="bg1"/>
                </a:solidFill>
                <a:cs typeface="Calibri Light"/>
              </a:rPr>
              <a:t>Methodology</a:t>
            </a:r>
          </a:p>
        </p:txBody>
      </p:sp>
      <p:sp>
        <p:nvSpPr>
          <p:cNvPr id="3" name="Content Placeholder 2">
            <a:extLst>
              <a:ext uri="{FF2B5EF4-FFF2-40B4-BE49-F238E27FC236}">
                <a16:creationId xmlns:a16="http://schemas.microsoft.com/office/drawing/2014/main" id="{68ADD29F-C77C-49B5-9A5A-916F7C1553C9}"/>
              </a:ext>
            </a:extLst>
          </p:cNvPr>
          <p:cNvSpPr>
            <a:spLocks noGrp="1"/>
          </p:cNvSpPr>
          <p:nvPr>
            <p:ph idx="1"/>
          </p:nvPr>
        </p:nvSpPr>
        <p:spPr>
          <a:xfrm>
            <a:off x="6212410" y="704088"/>
            <a:ext cx="5135293" cy="5700539"/>
          </a:xfrm>
        </p:spPr>
        <p:txBody>
          <a:bodyPr vert="horz" lIns="91440" tIns="45720" rIns="91440" bIns="45720" rtlCol="0" anchor="ctr">
            <a:normAutofit/>
          </a:bodyPr>
          <a:lstStyle/>
          <a:p>
            <a:pPr marL="342900" indent="-342900"/>
            <a:endParaRPr lang="en-US" sz="2400">
              <a:cs typeface="Calibri"/>
            </a:endParaRPr>
          </a:p>
          <a:p>
            <a:pPr marL="342900" indent="-342900"/>
            <a:r>
              <a:rPr lang="en-US" sz="2400">
                <a:cs typeface="Calibri"/>
              </a:rPr>
              <a:t>Raster to Vector </a:t>
            </a:r>
            <a:endParaRPr lang="en-US">
              <a:cs typeface="Calibri"/>
            </a:endParaRPr>
          </a:p>
          <a:p>
            <a:pPr marL="342900" indent="-342900"/>
            <a:endParaRPr lang="en-US" sz="2400">
              <a:cs typeface="Calibri"/>
            </a:endParaRPr>
          </a:p>
          <a:p>
            <a:pPr marL="342900" indent="-342900"/>
            <a:r>
              <a:rPr lang="en-US" sz="2400">
                <a:cs typeface="Calibri"/>
              </a:rPr>
              <a:t>Clip</a:t>
            </a:r>
          </a:p>
          <a:p>
            <a:pPr marL="342900" indent="-342900"/>
            <a:endParaRPr lang="en-US" sz="2400">
              <a:cs typeface="Calibri"/>
            </a:endParaRPr>
          </a:p>
          <a:p>
            <a:pPr marL="342900" indent="-342900"/>
            <a:r>
              <a:rPr lang="en-US" sz="2400">
                <a:cs typeface="Calibri"/>
              </a:rPr>
              <a:t>Merge</a:t>
            </a:r>
          </a:p>
          <a:p>
            <a:pPr marL="342900" indent="-342900"/>
            <a:endParaRPr lang="en-US" sz="2400">
              <a:cs typeface="Calibri"/>
            </a:endParaRPr>
          </a:p>
          <a:p>
            <a:pPr marL="342900" indent="-342900"/>
            <a:r>
              <a:rPr lang="en-US" sz="2400">
                <a:cs typeface="Calibri"/>
              </a:rPr>
              <a:t>Vector to Raster</a:t>
            </a:r>
          </a:p>
          <a:p>
            <a:pPr marL="342900" indent="-342900"/>
            <a:endParaRPr lang="en-US" sz="2400">
              <a:cs typeface="Calibri"/>
            </a:endParaRPr>
          </a:p>
          <a:p>
            <a:pPr marL="342900" indent="-342900"/>
            <a:r>
              <a:rPr lang="en-US" sz="2400">
                <a:cs typeface="Calibri"/>
              </a:rPr>
              <a:t>Reclassify</a:t>
            </a:r>
          </a:p>
          <a:p>
            <a:pPr marL="342900" indent="-342900"/>
            <a:endParaRPr lang="en-US" sz="2400">
              <a:cs typeface="Calibri"/>
            </a:endParaRPr>
          </a:p>
          <a:p>
            <a:pPr marL="342900" indent="-342900"/>
            <a:r>
              <a:rPr lang="en-US" sz="2400">
                <a:cs typeface="Calibri"/>
              </a:rPr>
              <a:t>Less Than</a:t>
            </a:r>
          </a:p>
        </p:txBody>
      </p:sp>
      <p:sp>
        <p:nvSpPr>
          <p:cNvPr id="4" name="Slide Number Placeholder 3">
            <a:extLst>
              <a:ext uri="{FF2B5EF4-FFF2-40B4-BE49-F238E27FC236}">
                <a16:creationId xmlns:a16="http://schemas.microsoft.com/office/drawing/2014/main" id="{D4D5C871-E773-4992-A51D-6FC59E5D6754}"/>
              </a:ext>
            </a:extLst>
          </p:cNvPr>
          <p:cNvSpPr>
            <a:spLocks noGrp="1"/>
          </p:cNvSpPr>
          <p:nvPr>
            <p:ph type="sldNum" sz="quarter" idx="12"/>
          </p:nvPr>
        </p:nvSpPr>
        <p:spPr>
          <a:xfrm>
            <a:off x="94915" y="6316244"/>
            <a:ext cx="443832" cy="405230"/>
          </a:xfrm>
        </p:spPr>
        <p:txBody>
          <a:bodyPr/>
          <a:lstStyle/>
          <a:p>
            <a:fld id="{48F63A3B-78C7-47BE-AE5E-E10140E04643}" type="slidenum">
              <a:rPr lang="en-US" dirty="0"/>
              <a:t>9</a:t>
            </a:fld>
            <a:endParaRPr lang="en-US"/>
          </a:p>
        </p:txBody>
      </p:sp>
    </p:spTree>
    <p:extLst>
      <p:ext uri="{BB962C8B-B14F-4D97-AF65-F5344CB8AC3E}">
        <p14:creationId xmlns:p14="http://schemas.microsoft.com/office/powerpoint/2010/main" val="19760222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BrushVTI">
  <a:themeElements>
    <a:clrScheme name="AnalogousFromLightSeedLeftStep">
      <a:dk1>
        <a:srgbClr val="000000"/>
      </a:dk1>
      <a:lt1>
        <a:srgbClr val="FFFFFF"/>
      </a:lt1>
      <a:dk2>
        <a:srgbClr val="243920"/>
      </a:dk2>
      <a:lt2>
        <a:srgbClr val="E8E2E3"/>
      </a:lt2>
      <a:accent1>
        <a:srgbClr val="80A9A2"/>
      </a:accent1>
      <a:accent2>
        <a:srgbClr val="75AB8B"/>
      </a:accent2>
      <a:accent3>
        <a:srgbClr val="81AD81"/>
      </a:accent3>
      <a:accent4>
        <a:srgbClr val="8BAB75"/>
      </a:accent4>
      <a:accent5>
        <a:srgbClr val="9EA47C"/>
      </a:accent5>
      <a:accent6>
        <a:srgbClr val="AEA077"/>
      </a:accent6>
      <a:hlink>
        <a:srgbClr val="AE6975"/>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16</Slides>
  <Notes>9</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BrushVTI</vt:lpstr>
      <vt:lpstr>Tree Planting Location Services</vt:lpstr>
      <vt:lpstr>PowerPoint Presentation</vt:lpstr>
      <vt:lpstr>Background Information</vt:lpstr>
      <vt:lpstr>Background Information</vt:lpstr>
      <vt:lpstr>Background Information</vt:lpstr>
      <vt:lpstr>Scope</vt:lpstr>
      <vt:lpstr>Data</vt:lpstr>
      <vt:lpstr>Data Quality Issues</vt:lpstr>
      <vt:lpstr>Methodology</vt:lpstr>
      <vt:lpstr>Methodology</vt:lpstr>
      <vt:lpstr>Results</vt:lpstr>
      <vt:lpstr>Results</vt:lpstr>
      <vt:lpstr>Results</vt:lpstr>
      <vt:lpstr>Results</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2021-04-26T20:39:09Z</dcterms:created>
  <dcterms:modified xsi:type="dcterms:W3CDTF">2021-04-28T18:51:00Z</dcterms:modified>
</cp:coreProperties>
</file>